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1" r:id="rId5"/>
    <p:sldId id="263" r:id="rId6"/>
    <p:sldId id="27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0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2075C0-9D9D-47B5-9CE3-B946057CAB16}" v="14" dt="2024-11-12T19:15:13.4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94660"/>
  </p:normalViewPr>
  <p:slideViewPr>
    <p:cSldViewPr snapToGrid="0">
      <p:cViewPr varScale="1">
        <p:scale>
          <a:sx n="71" d="100"/>
          <a:sy n="71" d="100"/>
        </p:scale>
        <p:origin x="41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e Llewellyn" userId="81a35e992d5977a3" providerId="LiveId" clId="{352075C0-9D9D-47B5-9CE3-B946057CAB16}"/>
    <pc:docChg chg="custSel addSld delSld modSld">
      <pc:chgData name="Dave Llewellyn" userId="81a35e992d5977a3" providerId="LiveId" clId="{352075C0-9D9D-47B5-9CE3-B946057CAB16}" dt="2024-11-12T19:24:15.460" v="93" actId="47"/>
      <pc:docMkLst>
        <pc:docMk/>
      </pc:docMkLst>
      <pc:sldChg chg="del">
        <pc:chgData name="Dave Llewellyn" userId="81a35e992d5977a3" providerId="LiveId" clId="{352075C0-9D9D-47B5-9CE3-B946057CAB16}" dt="2024-11-12T14:13:20.029" v="0" actId="47"/>
        <pc:sldMkLst>
          <pc:docMk/>
          <pc:sldMk cId="831297405" sldId="259"/>
        </pc:sldMkLst>
      </pc:sldChg>
      <pc:sldChg chg="delSp modSp del mod">
        <pc:chgData name="Dave Llewellyn" userId="81a35e992d5977a3" providerId="LiveId" clId="{352075C0-9D9D-47B5-9CE3-B946057CAB16}" dt="2024-11-12T14:39:35.984" v="12" actId="47"/>
        <pc:sldMkLst>
          <pc:docMk/>
          <pc:sldMk cId="575128975" sldId="260"/>
        </pc:sldMkLst>
        <pc:spChg chg="mod">
          <ac:chgData name="Dave Llewellyn" userId="81a35e992d5977a3" providerId="LiveId" clId="{352075C0-9D9D-47B5-9CE3-B946057CAB16}" dt="2024-11-12T14:16:21.559" v="7"/>
          <ac:spMkLst>
            <pc:docMk/>
            <pc:sldMk cId="575128975" sldId="260"/>
            <ac:spMk id="4" creationId="{96A33FE8-A7D2-3D0E-1A60-215559996F6B}"/>
          </ac:spMkLst>
        </pc:spChg>
        <pc:picChg chg="del">
          <ac:chgData name="Dave Llewellyn" userId="81a35e992d5977a3" providerId="LiveId" clId="{352075C0-9D9D-47B5-9CE3-B946057CAB16}" dt="2024-11-12T14:16:05.317" v="5" actId="478"/>
          <ac:picMkLst>
            <pc:docMk/>
            <pc:sldMk cId="575128975" sldId="260"/>
            <ac:picMk id="3" creationId="{E6E81487-3D96-3043-2A5F-447855773E8B}"/>
          </ac:picMkLst>
        </pc:picChg>
      </pc:sldChg>
      <pc:sldChg chg="modSp mod">
        <pc:chgData name="Dave Llewellyn" userId="81a35e992d5977a3" providerId="LiveId" clId="{352075C0-9D9D-47B5-9CE3-B946057CAB16}" dt="2024-11-12T14:40:31.816" v="14"/>
        <pc:sldMkLst>
          <pc:docMk/>
          <pc:sldMk cId="1802475029" sldId="261"/>
        </pc:sldMkLst>
        <pc:spChg chg="mod">
          <ac:chgData name="Dave Llewellyn" userId="81a35e992d5977a3" providerId="LiveId" clId="{352075C0-9D9D-47B5-9CE3-B946057CAB16}" dt="2024-11-12T14:40:31.816" v="14"/>
          <ac:spMkLst>
            <pc:docMk/>
            <pc:sldMk cId="1802475029" sldId="261"/>
            <ac:spMk id="4" creationId="{BFDDA435-8716-A62C-707A-878D2DB12CA8}"/>
          </ac:spMkLst>
        </pc:spChg>
      </pc:sldChg>
      <pc:sldChg chg="modSp mod">
        <pc:chgData name="Dave Llewellyn" userId="81a35e992d5977a3" providerId="LiveId" clId="{352075C0-9D9D-47B5-9CE3-B946057CAB16}" dt="2024-11-12T14:41:13.025" v="17" actId="14100"/>
        <pc:sldMkLst>
          <pc:docMk/>
          <pc:sldMk cId="1113433260" sldId="263"/>
        </pc:sldMkLst>
        <pc:spChg chg="mod">
          <ac:chgData name="Dave Llewellyn" userId="81a35e992d5977a3" providerId="LiveId" clId="{352075C0-9D9D-47B5-9CE3-B946057CAB16}" dt="2024-11-12T14:41:13.025" v="17" actId="14100"/>
          <ac:spMkLst>
            <pc:docMk/>
            <pc:sldMk cId="1113433260" sldId="263"/>
            <ac:spMk id="4" creationId="{6BED2389-D402-BFB0-1567-6561169DFA82}"/>
          </ac:spMkLst>
        </pc:spChg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2206921761" sldId="264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2451152681" sldId="265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3676474784" sldId="266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800954991" sldId="267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1101775990" sldId="268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1589295978" sldId="269"/>
        </pc:sldMkLst>
      </pc:sldChg>
      <pc:sldChg chg="del">
        <pc:chgData name="Dave Llewellyn" userId="81a35e992d5977a3" providerId="LiveId" clId="{352075C0-9D9D-47B5-9CE3-B946057CAB16}" dt="2024-11-12T19:24:15.460" v="93" actId="47"/>
        <pc:sldMkLst>
          <pc:docMk/>
          <pc:sldMk cId="980280091" sldId="270"/>
        </pc:sldMkLst>
      </pc:sldChg>
      <pc:sldChg chg="addSp modSp new mod">
        <pc:chgData name="Dave Llewellyn" userId="81a35e992d5977a3" providerId="LiveId" clId="{352075C0-9D9D-47B5-9CE3-B946057CAB16}" dt="2024-11-12T14:15:00.273" v="4" actId="962"/>
        <pc:sldMkLst>
          <pc:docMk/>
          <pc:sldMk cId="2526968731" sldId="271"/>
        </pc:sldMkLst>
        <pc:picChg chg="add mod">
          <ac:chgData name="Dave Llewellyn" userId="81a35e992d5977a3" providerId="LiveId" clId="{352075C0-9D9D-47B5-9CE3-B946057CAB16}" dt="2024-11-12T14:15:00.273" v="4" actId="962"/>
          <ac:picMkLst>
            <pc:docMk/>
            <pc:sldMk cId="2526968731" sldId="271"/>
            <ac:picMk id="3" creationId="{2AF4D880-0F06-9E8D-645E-B360920298D0}"/>
          </ac:picMkLst>
        </pc:picChg>
      </pc:sldChg>
      <pc:sldChg chg="addSp modSp new mod">
        <pc:chgData name="Dave Llewellyn" userId="81a35e992d5977a3" providerId="LiveId" clId="{352075C0-9D9D-47B5-9CE3-B946057CAB16}" dt="2024-11-12T14:39:33.147" v="11" actId="962"/>
        <pc:sldMkLst>
          <pc:docMk/>
          <pc:sldMk cId="1918543415" sldId="272"/>
        </pc:sldMkLst>
        <pc:picChg chg="add mod">
          <ac:chgData name="Dave Llewellyn" userId="81a35e992d5977a3" providerId="LiveId" clId="{352075C0-9D9D-47B5-9CE3-B946057CAB16}" dt="2024-11-12T14:39:33.147" v="11" actId="962"/>
          <ac:picMkLst>
            <pc:docMk/>
            <pc:sldMk cId="1918543415" sldId="272"/>
            <ac:picMk id="3" creationId="{B0439931-5583-7946-BABC-D77A530F0215}"/>
          </ac:picMkLst>
        </pc:picChg>
      </pc:sldChg>
      <pc:sldChg chg="addSp delSp modSp new del mod setBg">
        <pc:chgData name="Dave Llewellyn" userId="81a35e992d5977a3" providerId="LiveId" clId="{352075C0-9D9D-47B5-9CE3-B946057CAB16}" dt="2024-11-12T19:15:27.132" v="92" actId="47"/>
        <pc:sldMkLst>
          <pc:docMk/>
          <pc:sldMk cId="646283" sldId="273"/>
        </pc:sldMkLst>
        <pc:spChg chg="add del mod">
          <ac:chgData name="Dave Llewellyn" userId="81a35e992d5977a3" providerId="LiveId" clId="{352075C0-9D9D-47B5-9CE3-B946057CAB16}" dt="2024-11-12T14:47:59.550" v="34" actId="21"/>
          <ac:spMkLst>
            <pc:docMk/>
            <pc:sldMk cId="646283" sldId="273"/>
            <ac:spMk id="4" creationId="{B165ED5F-A693-8D08-16C0-7C8FE51F8AA4}"/>
          </ac:spMkLst>
        </pc:spChg>
        <pc:spChg chg="add del mod">
          <ac:chgData name="Dave Llewellyn" userId="81a35e992d5977a3" providerId="LiveId" clId="{352075C0-9D9D-47B5-9CE3-B946057CAB16}" dt="2024-11-12T14:47:59.550" v="36"/>
          <ac:spMkLst>
            <pc:docMk/>
            <pc:sldMk cId="646283" sldId="273"/>
            <ac:spMk id="5" creationId="{C50D4F96-D3EC-E2B8-EB6F-CA0C873EB98E}"/>
          </ac:spMkLst>
        </pc:spChg>
        <pc:spChg chg="add del mod">
          <ac:chgData name="Dave Llewellyn" userId="81a35e992d5977a3" providerId="LiveId" clId="{352075C0-9D9D-47B5-9CE3-B946057CAB16}" dt="2024-11-12T14:47:59.550" v="38"/>
          <ac:spMkLst>
            <pc:docMk/>
            <pc:sldMk cId="646283" sldId="273"/>
            <ac:spMk id="6" creationId="{714895CF-6068-30F8-D54A-797A01E8477B}"/>
          </ac:spMkLst>
        </pc:spChg>
        <pc:spChg chg="add del mod">
          <ac:chgData name="Dave Llewellyn" userId="81a35e992d5977a3" providerId="LiveId" clId="{352075C0-9D9D-47B5-9CE3-B946057CAB16}" dt="2024-11-12T14:48:52.712" v="39" actId="478"/>
          <ac:spMkLst>
            <pc:docMk/>
            <pc:sldMk cId="646283" sldId="273"/>
            <ac:spMk id="7" creationId="{981A3357-BDF8-B057-1A99-47030166A999}"/>
          </ac:spMkLst>
        </pc:spChg>
        <pc:spChg chg="add mod">
          <ac:chgData name="Dave Llewellyn" userId="81a35e992d5977a3" providerId="LiveId" clId="{352075C0-9D9D-47B5-9CE3-B946057CAB16}" dt="2024-11-12T14:51:11.747" v="85" actId="14100"/>
          <ac:spMkLst>
            <pc:docMk/>
            <pc:sldMk cId="646283" sldId="273"/>
            <ac:spMk id="8" creationId="{08149209-F2DC-9028-57B2-94D58EB33A3A}"/>
          </ac:spMkLst>
        </pc:spChg>
        <pc:picChg chg="add mod">
          <ac:chgData name="Dave Llewellyn" userId="81a35e992d5977a3" providerId="LiveId" clId="{352075C0-9D9D-47B5-9CE3-B946057CAB16}" dt="2024-11-12T19:11:24.771" v="87" actId="207"/>
          <ac:picMkLst>
            <pc:docMk/>
            <pc:sldMk cId="646283" sldId="273"/>
            <ac:picMk id="3" creationId="{F67811B1-7A26-A1F3-2FEF-24AEE92F545C}"/>
          </ac:picMkLst>
        </pc:picChg>
      </pc:sldChg>
      <pc:sldChg chg="addSp modSp new mod">
        <pc:chgData name="Dave Llewellyn" userId="81a35e992d5977a3" providerId="LiveId" clId="{352075C0-9D9D-47B5-9CE3-B946057CAB16}" dt="2024-11-12T19:15:14.962" v="91" actId="962"/>
        <pc:sldMkLst>
          <pc:docMk/>
          <pc:sldMk cId="3222038464" sldId="274"/>
        </pc:sldMkLst>
        <pc:picChg chg="add mod">
          <ac:chgData name="Dave Llewellyn" userId="81a35e992d5977a3" providerId="LiveId" clId="{352075C0-9D9D-47B5-9CE3-B946057CAB16}" dt="2024-11-12T19:15:14.962" v="91" actId="962"/>
          <ac:picMkLst>
            <pc:docMk/>
            <pc:sldMk cId="3222038464" sldId="274"/>
            <ac:picMk id="3" creationId="{ACAC9220-5E4F-C1F0-8F5E-CB5AB1FDF88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501FBE5-8369-F961-9A6A-0FC346CC1B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BB2954C-E972-0A63-9CB8-3BF9773F93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E8F4CFE-EAF9-45E9-E058-DBA6C07483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8B56C8-D97B-EC93-0A92-15377E80D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37B114-E8F9-D3B2-94CF-7AA4DDA8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196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627E64-8FC6-930B-CE97-BF42712A3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6442751-1A61-23B5-36BE-0A3C0D0157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55086E-CCD4-11FC-1E85-CFCB784DA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7259B8-34A8-EF71-4D13-7811647A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94FDBA-B26D-A3D7-8F11-8DDF628AE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776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767DCDA-5458-08C2-D431-24749942C3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881D1A6-66B4-5777-7911-CE8381C4EE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24DF1D-3620-D146-1771-306BF4FBF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CF8DDAA-8967-33BD-98B4-B0FA482A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839DDB1-40E2-9FDC-C927-11BCFEB3A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1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FB6999-4D22-6BC3-69AA-B53481247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CEB67B-2155-15D4-6B3F-B8A9AE476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E278369-B012-C6BF-98D2-4DCBF5532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5DBE5E8-CA1D-891F-EB9B-8018554AF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98382B-BE1C-F7CB-CEE3-11C5045AEB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18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10BDB4-0461-55B8-06FB-61E07F56F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E3DB558-BE36-A4F8-CECC-9EBCD41F0A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F225A5-6AF5-FEAB-58C7-6327FBB96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96620C0-5122-D54E-2F3D-E00BDE2F1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5EF3919-8472-D131-09A9-3449C48A0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564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272C4D-A88D-0436-9B03-D1EC9F2A6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61DF85A-CB34-530E-21D5-50D29C4E87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58143BB-20AE-5399-FF5B-440BF3B4B8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FEA935-070F-053F-08CA-AF6BE0633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EFFA637-E9F6-0DA7-641F-46A229B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D798994-337A-4955-6962-1B44510E0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7436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004957-514E-C7C4-F73D-6891F4739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B28DDB0-A4C4-CBAB-12ED-BD780B620B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40E38B-BE41-3126-F7E3-8662F3ECFF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357B6CC-D741-02B1-71A9-9C3E664C2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A50CEB7-E82C-BD69-7684-DC32DB668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9C16FA4-4C32-5A80-1045-A0190CC76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C49A771-F521-12B2-CE5F-C3F285A1C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0EA9028-D38C-FDC0-5837-2173FB1E9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60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911111-B3C0-96F8-788E-87F5B0859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D73C3FC-AD88-DC75-EC8E-02B49ADCB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9C57D55-2680-81A6-1B6F-AE051138C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E2B258-89A7-7083-A4D6-E0C773476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02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D38E5BE4-BCF9-DCBF-F748-8EECF46B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B623C53C-5A6D-72DA-CE2B-F78C4AEB1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DFFB81F-3C0A-0860-34B5-6AE9C1FA8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2360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6C3396-3587-7A2A-CC95-238CF0010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027415C-E856-ABE2-EBD6-50F5C7889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FC1B3CC-6469-0126-9C95-0FCF895502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F4C1272-0F44-5138-65C6-8DD75512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E451-46EA-CA8B-AD59-BE64500C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766FC6F-8E33-0A60-C0B4-35171DE2E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28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736D8-E461-DF8B-5D44-0308974C5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35847C1-CECE-9FAB-D11E-7B00860DC0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0B5921C-4B38-0DB1-3C0B-2C74CD518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27599EC-B192-BEF4-9A19-5C726741C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73918B5-057D-4C67-C1FC-6E6D216DB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6865C3-03B6-1256-7A55-7898CAA9E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699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5D9086D-1F39-BCEB-6BF7-E11F0FCBEF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5855E6F-4ABF-A00B-060A-1EBC9306D0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FA7D75-02FB-E02B-EDE6-6A9E0CF55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ACBA13-008D-43A0-A835-A64D4E1B5544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FA82F0-BCC2-5FCC-3C39-FF76FCD8D2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8BFB31D-8B7C-1242-77D8-5AC65C698F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1F611-DC25-41FE-96FF-39066B7C03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27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192001" cy="682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353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968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43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1DC7056D-070E-4769-4E0B-9A505BF421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A6F2D9-B56D-8A33-276E-1CEEE9754E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475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4D4A0FE9-53A0-088B-1E59-D47F1CA9D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433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384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Dave Llewellyn</dc:creator>
  <cp:lastModifiedBy>Microsoft account</cp:lastModifiedBy>
  <cp:revision>4</cp:revision>
  <dcterms:created xsi:type="dcterms:W3CDTF">2024-11-06T12:03:34Z</dcterms:created>
  <dcterms:modified xsi:type="dcterms:W3CDTF">2024-11-14T09:57:13Z</dcterms:modified>
</cp:coreProperties>
</file>