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C632F7-D9B0-40B5-A835-A2B0076A33DD}" v="6" dt="2024-07-30T09:02:45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8BC632F7-D9B0-40B5-A835-A2B0076A33DD}"/>
    <pc:docChg chg="custSel addSld delSld modSld">
      <pc:chgData name="Dave Llewellyn" userId="81a35e992d5977a3" providerId="LiveId" clId="{8BC632F7-D9B0-40B5-A835-A2B0076A33DD}" dt="2024-07-30T09:16:49.877" v="83" actId="1076"/>
      <pc:docMkLst>
        <pc:docMk/>
      </pc:docMkLst>
      <pc:sldChg chg="addSp modSp mod">
        <pc:chgData name="Dave Llewellyn" userId="81a35e992d5977a3" providerId="LiveId" clId="{8BC632F7-D9B0-40B5-A835-A2B0076A33DD}" dt="2024-07-30T08:28:02.833" v="35" actId="1076"/>
        <pc:sldMkLst>
          <pc:docMk/>
          <pc:sldMk cId="1325073755" sldId="257"/>
        </pc:sldMkLst>
        <pc:spChg chg="add mod">
          <ac:chgData name="Dave Llewellyn" userId="81a35e992d5977a3" providerId="LiveId" clId="{8BC632F7-D9B0-40B5-A835-A2B0076A33DD}" dt="2024-07-30T08:28:02.833" v="35" actId="1076"/>
          <ac:spMkLst>
            <pc:docMk/>
            <pc:sldMk cId="1325073755" sldId="257"/>
            <ac:spMk id="2" creationId="{3ED55F6C-7B19-7105-9EEF-D16464C33A31}"/>
          </ac:spMkLst>
        </pc:spChg>
      </pc:sldChg>
      <pc:sldChg chg="del">
        <pc:chgData name="Dave Llewellyn" userId="81a35e992d5977a3" providerId="LiveId" clId="{8BC632F7-D9B0-40B5-A835-A2B0076A33DD}" dt="2024-07-30T08:28:09.028" v="36" actId="47"/>
        <pc:sldMkLst>
          <pc:docMk/>
          <pc:sldMk cId="3472827992" sldId="258"/>
        </pc:sldMkLst>
      </pc:sldChg>
      <pc:sldChg chg="addSp modSp new mod">
        <pc:chgData name="Dave Llewellyn" userId="81a35e992d5977a3" providerId="LiveId" clId="{8BC632F7-D9B0-40B5-A835-A2B0076A33DD}" dt="2024-07-30T08:32:32.966" v="51" actId="1076"/>
        <pc:sldMkLst>
          <pc:docMk/>
          <pc:sldMk cId="4116364674" sldId="258"/>
        </pc:sldMkLst>
        <pc:spChg chg="add mod">
          <ac:chgData name="Dave Llewellyn" userId="81a35e992d5977a3" providerId="LiveId" clId="{8BC632F7-D9B0-40B5-A835-A2B0076A33DD}" dt="2024-07-30T08:32:32.227" v="50" actId="1076"/>
          <ac:spMkLst>
            <pc:docMk/>
            <pc:sldMk cId="4116364674" sldId="258"/>
            <ac:spMk id="4" creationId="{3EDF9C71-31B7-0EED-85AF-8410C7F4D91F}"/>
          </ac:spMkLst>
        </pc:spChg>
        <pc:picChg chg="add mod">
          <ac:chgData name="Dave Llewellyn" userId="81a35e992d5977a3" providerId="LiveId" clId="{8BC632F7-D9B0-40B5-A835-A2B0076A33DD}" dt="2024-07-30T08:32:32.966" v="51" actId="1076"/>
          <ac:picMkLst>
            <pc:docMk/>
            <pc:sldMk cId="4116364674" sldId="258"/>
            <ac:picMk id="3" creationId="{1B6BA9F2-FD1E-F087-3973-BDED203B63C9}"/>
          </ac:picMkLst>
        </pc:picChg>
      </pc:sldChg>
      <pc:sldChg chg="addSp modSp new mod">
        <pc:chgData name="Dave Llewellyn" userId="81a35e992d5977a3" providerId="LiveId" clId="{8BC632F7-D9B0-40B5-A835-A2B0076A33DD}" dt="2024-07-30T09:02:01.530" v="65" actId="20577"/>
        <pc:sldMkLst>
          <pc:docMk/>
          <pc:sldMk cId="1442651309" sldId="259"/>
        </pc:sldMkLst>
        <pc:spChg chg="add mod">
          <ac:chgData name="Dave Llewellyn" userId="81a35e992d5977a3" providerId="LiveId" clId="{8BC632F7-D9B0-40B5-A835-A2B0076A33DD}" dt="2024-07-30T09:02:01.530" v="65" actId="20577"/>
          <ac:spMkLst>
            <pc:docMk/>
            <pc:sldMk cId="1442651309" sldId="259"/>
            <ac:spMk id="4" creationId="{6A1BCD2B-AAC9-45B5-DACB-AA00E0186752}"/>
          </ac:spMkLst>
        </pc:spChg>
        <pc:picChg chg="add mod">
          <ac:chgData name="Dave Llewellyn" userId="81a35e992d5977a3" providerId="LiveId" clId="{8BC632F7-D9B0-40B5-A835-A2B0076A33DD}" dt="2024-07-30T09:00:51.282" v="55" actId="962"/>
          <ac:picMkLst>
            <pc:docMk/>
            <pc:sldMk cId="1442651309" sldId="259"/>
            <ac:picMk id="3" creationId="{995F811F-01C4-5DFC-85C1-9D0DA8E6C9DA}"/>
          </ac:picMkLst>
        </pc:picChg>
      </pc:sldChg>
      <pc:sldChg chg="del">
        <pc:chgData name="Dave Llewellyn" userId="81a35e992d5977a3" providerId="LiveId" clId="{8BC632F7-D9B0-40B5-A835-A2B0076A33DD}" dt="2024-07-30T08:28:09.872" v="37" actId="47"/>
        <pc:sldMkLst>
          <pc:docMk/>
          <pc:sldMk cId="3827237638" sldId="259"/>
        </pc:sldMkLst>
      </pc:sldChg>
      <pc:sldChg chg="del">
        <pc:chgData name="Dave Llewellyn" userId="81a35e992d5977a3" providerId="LiveId" clId="{8BC632F7-D9B0-40B5-A835-A2B0076A33DD}" dt="2024-07-30T08:28:16.019" v="38" actId="47"/>
        <pc:sldMkLst>
          <pc:docMk/>
          <pc:sldMk cId="1478988122" sldId="260"/>
        </pc:sldMkLst>
      </pc:sldChg>
      <pc:sldChg chg="new del">
        <pc:chgData name="Dave Llewellyn" userId="81a35e992d5977a3" providerId="LiveId" clId="{8BC632F7-D9B0-40B5-A835-A2B0076A33DD}" dt="2024-07-30T09:15:46.690" v="79" actId="47"/>
        <pc:sldMkLst>
          <pc:docMk/>
          <pc:sldMk cId="2997353914" sldId="260"/>
        </pc:sldMkLst>
      </pc:sldChg>
      <pc:sldChg chg="addSp delSp modSp add del mod">
        <pc:chgData name="Dave Llewellyn" userId="81a35e992d5977a3" providerId="LiveId" clId="{8BC632F7-D9B0-40B5-A835-A2B0076A33DD}" dt="2024-07-30T09:03:16.369" v="72" actId="47"/>
        <pc:sldMkLst>
          <pc:docMk/>
          <pc:sldMk cId="4024988954" sldId="260"/>
        </pc:sldMkLst>
        <pc:picChg chg="del">
          <ac:chgData name="Dave Llewellyn" userId="81a35e992d5977a3" providerId="LiveId" clId="{8BC632F7-D9B0-40B5-A835-A2B0076A33DD}" dt="2024-07-30T09:02:43.360" v="67" actId="478"/>
          <ac:picMkLst>
            <pc:docMk/>
            <pc:sldMk cId="4024988954" sldId="260"/>
            <ac:picMk id="3" creationId="{995F811F-01C4-5DFC-85C1-9D0DA8E6C9DA}"/>
          </ac:picMkLst>
        </pc:picChg>
        <pc:picChg chg="add mod ord">
          <ac:chgData name="Dave Llewellyn" userId="81a35e992d5977a3" providerId="LiveId" clId="{8BC632F7-D9B0-40B5-A835-A2B0076A33DD}" dt="2024-07-30T09:02:50.860" v="71" actId="167"/>
          <ac:picMkLst>
            <pc:docMk/>
            <pc:sldMk cId="4024988954" sldId="260"/>
            <ac:picMk id="5" creationId="{E6AC2586-1059-6354-AC5E-A01DCF9BF868}"/>
          </ac:picMkLst>
        </pc:picChg>
      </pc:sldChg>
      <pc:sldChg chg="del">
        <pc:chgData name="Dave Llewellyn" userId="81a35e992d5977a3" providerId="LiveId" clId="{8BC632F7-D9B0-40B5-A835-A2B0076A33DD}" dt="2024-07-30T08:28:17.208" v="39" actId="47"/>
        <pc:sldMkLst>
          <pc:docMk/>
          <pc:sldMk cId="109206925" sldId="261"/>
        </pc:sldMkLst>
      </pc:sldChg>
      <pc:sldChg chg="modSp add mod">
        <pc:chgData name="Dave Llewellyn" userId="81a35e992d5977a3" providerId="LiveId" clId="{8BC632F7-D9B0-40B5-A835-A2B0076A33DD}" dt="2024-07-30T09:16:42.390" v="82" actId="1076"/>
        <pc:sldMkLst>
          <pc:docMk/>
          <pc:sldMk cId="3018704584" sldId="261"/>
        </pc:sldMkLst>
        <pc:spChg chg="mod">
          <ac:chgData name="Dave Llewellyn" userId="81a35e992d5977a3" providerId="LiveId" clId="{8BC632F7-D9B0-40B5-A835-A2B0076A33DD}" dt="2024-07-30T09:16:42.390" v="82" actId="1076"/>
          <ac:spMkLst>
            <pc:docMk/>
            <pc:sldMk cId="3018704584" sldId="261"/>
            <ac:spMk id="4" creationId="{6A1BCD2B-AAC9-45B5-DACB-AA00E0186752}"/>
          </ac:spMkLst>
        </pc:spChg>
      </pc:sldChg>
      <pc:sldChg chg="modSp add mod">
        <pc:chgData name="Dave Llewellyn" userId="81a35e992d5977a3" providerId="LiveId" clId="{8BC632F7-D9B0-40B5-A835-A2B0076A33DD}" dt="2024-07-30T09:15:31.280" v="78"/>
        <pc:sldMkLst>
          <pc:docMk/>
          <pc:sldMk cId="2139044637" sldId="262"/>
        </pc:sldMkLst>
        <pc:spChg chg="mod">
          <ac:chgData name="Dave Llewellyn" userId="81a35e992d5977a3" providerId="LiveId" clId="{8BC632F7-D9B0-40B5-A835-A2B0076A33DD}" dt="2024-07-30T09:15:31.280" v="78"/>
          <ac:spMkLst>
            <pc:docMk/>
            <pc:sldMk cId="2139044637" sldId="262"/>
            <ac:spMk id="4" creationId="{6A1BCD2B-AAC9-45B5-DACB-AA00E0186752}"/>
          </ac:spMkLst>
        </pc:spChg>
      </pc:sldChg>
      <pc:sldChg chg="modSp add mod">
        <pc:chgData name="Dave Llewellyn" userId="81a35e992d5977a3" providerId="LiveId" clId="{8BC632F7-D9B0-40B5-A835-A2B0076A33DD}" dt="2024-07-30T09:16:49.877" v="83" actId="1076"/>
        <pc:sldMkLst>
          <pc:docMk/>
          <pc:sldMk cId="19166499" sldId="263"/>
        </pc:sldMkLst>
        <pc:spChg chg="mod">
          <ac:chgData name="Dave Llewellyn" userId="81a35e992d5977a3" providerId="LiveId" clId="{8BC632F7-D9B0-40B5-A835-A2B0076A33DD}" dt="2024-07-30T09:16:49.877" v="83" actId="1076"/>
          <ac:spMkLst>
            <pc:docMk/>
            <pc:sldMk cId="19166499" sldId="263"/>
            <ac:spMk id="4" creationId="{6A1BCD2B-AAC9-45B5-DACB-AA00E01867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1A3570-DFA9-E475-BC6A-F485AD432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52A868B-08B4-39B2-6420-39ABDC7CA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C9D1D8-C619-4B7E-4C4A-7C697837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C0D776-B9F1-C181-19EF-001FC57FA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873A02-3374-68AE-02B1-0AD3E72D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1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848539-E92D-9F25-BA24-9CC488974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FE86517-5418-6E8D-4008-2D95374D6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AFFE14-4985-B3F9-50FB-E892D47E1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241254-EAC8-C4F5-1C7B-853392F3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15A078-D4E2-69FD-FB67-AA3B683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2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485A675-289E-FC22-429C-790A66FFF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999266-C878-A79C-CD14-BCC2A4EAC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9553AE-775B-A6C1-38EE-44E6CA5D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93B55A-A30A-3DA1-23F9-A13F3FAA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77846E-4C25-D2E7-EABC-8A394906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2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1C415D-6B59-5216-224D-EA606AD0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F946E0-5ED6-9C94-FC72-6C81DD21B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1FCDC4-FB1D-B01B-6BF6-7385F848D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881410-88AB-4555-9AB4-4929B04B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906DBF-9D54-3B11-63B3-89F966C4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E3E2A6-E5DC-757C-5C5E-E8228795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49C3FD-3C5F-0ADA-2E20-B033154A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DA5EFB-B2DC-BB88-2EE2-D3BC6B9D0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3E383F-EA4B-26D1-494C-FCFA7859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716B15-6A31-2880-B07C-D9190F6C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76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5E1644-68A6-A5BE-B05F-B91D83FA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1D5BFF-13B8-1538-7533-AC3A40D4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9AFA0BB-CCE4-44F9-7EEF-9C47F877A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4E00FBA-5F67-42A7-73B3-D9A675F7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138A77-8A5E-4023-3A40-E3546BF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9DF4F1-2B9A-F19E-331E-65D06F1F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45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B992D-0373-3ACA-A5C0-7B0419D3A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C0195E-8868-2C3B-D90E-B91208FCF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C85B298-C95E-1843-ECE2-C62DBBB7A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2E911E7-4373-8018-B5B6-DD279AA9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C716D43-3F62-1B3B-762F-E65A8A5A5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3B9E1D1-BBBB-2CD0-7021-5CCB9076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4148AC9-60F7-B4CB-8E75-4B9292E1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932DD48-3A1B-E722-2E99-827D1152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7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F1B556-B172-BFD9-BA65-5E6FAD40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04666C6-624B-99D3-FA72-6772B44D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E428266-3490-688B-1A32-F481DD3E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67BF790-BE17-E635-BC04-7A425E9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83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44A6B8A-46F4-A186-0B05-CE765659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AE220B0-7EEA-3D47-1B7C-0A986251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5938251-32AF-C74D-9346-350310E2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0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B51628-7602-319C-3DB9-795D7657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B516EA-DFA7-F7AC-8E0F-034FEA90E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6EEA2BB-461D-CDF2-1D08-C4B88085A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0813EEA-B4F3-9CBE-C95D-B8EF4A2A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4B3B754-56FE-C85A-BD53-2100EBCA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CEB1BF-3FC4-8E43-C306-336CD982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7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270B04-A932-585E-141F-1B3FAE2E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E68E610-2548-C244-4EB3-07560211D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F3BADB-1CC5-6F08-ECF8-FF3BBB3DD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F04A55-EA8F-4AE7-0B48-5D93C5B8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DB983F-F22D-1303-6220-C45F3EFA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8B481D5-18CC-67A1-5CA4-97463443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A2B0CDA-062E-7E13-36F8-DB6D2453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67EA0E2-2095-D4D5-1F3D-248F7155B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3E3FC6-7932-1EA5-9A58-855D17A6E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4C7615-DA31-46A3-9CA0-78A25783408F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9B0BA9-AAEA-EECB-4490-552103B1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3E05B8-15DA-9F65-751A-DD68097A4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C1FF25-6901-41CA-B892-DE940F480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5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7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6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5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70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04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2024-07-24T10:12:20Z</dcterms:created>
  <dcterms:modified xsi:type="dcterms:W3CDTF">2024-07-31T10:44:38Z</dcterms:modified>
</cp:coreProperties>
</file>