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4A23"/>
    <a:srgbClr val="864B2C"/>
    <a:srgbClr val="362314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BD04D0-1D84-4346-AC85-25B89518EBDF}" v="6" dt="2024-04-23T09:41:18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99BD04D0-1D84-4346-AC85-25B89518EBDF}"/>
    <pc:docChg chg="custSel addSld delSld modSld">
      <pc:chgData name="Dave Llewellyn" userId="81a35e992d5977a3" providerId="LiveId" clId="{99BD04D0-1D84-4346-AC85-25B89518EBDF}" dt="2024-04-23T09:57:15.582" v="111" actId="255"/>
      <pc:docMkLst>
        <pc:docMk/>
      </pc:docMkLst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2148136581" sldId="258"/>
        </pc:sldMkLst>
      </pc:sldChg>
      <pc:sldChg chg="addSp modSp new mod">
        <pc:chgData name="Dave Llewellyn" userId="81a35e992d5977a3" providerId="LiveId" clId="{99BD04D0-1D84-4346-AC85-25B89518EBDF}" dt="2024-04-23T09:13:57.632" v="4" actId="962"/>
        <pc:sldMkLst>
          <pc:docMk/>
          <pc:sldMk cId="3542947857" sldId="258"/>
        </pc:sldMkLst>
        <pc:picChg chg="add mod">
          <ac:chgData name="Dave Llewellyn" userId="81a35e992d5977a3" providerId="LiveId" clId="{99BD04D0-1D84-4346-AC85-25B89518EBDF}" dt="2024-04-23T09:13:57.632" v="4" actId="962"/>
          <ac:picMkLst>
            <pc:docMk/>
            <pc:sldMk cId="3542947857" sldId="258"/>
            <ac:picMk id="3" creationId="{F353BBC6-7568-7DE8-47E2-A36529C6E976}"/>
          </ac:picMkLst>
        </pc:picChg>
      </pc:sldChg>
      <pc:sldChg chg="addSp modSp new mod">
        <pc:chgData name="Dave Llewellyn" userId="81a35e992d5977a3" providerId="LiveId" clId="{99BD04D0-1D84-4346-AC85-25B89518EBDF}" dt="2024-04-23T09:57:15.582" v="111" actId="255"/>
        <pc:sldMkLst>
          <pc:docMk/>
          <pc:sldMk cId="3603403150" sldId="259"/>
        </pc:sldMkLst>
        <pc:spChg chg="add mod">
          <ac:chgData name="Dave Llewellyn" userId="81a35e992d5977a3" providerId="LiveId" clId="{99BD04D0-1D84-4346-AC85-25B89518EBDF}" dt="2024-04-23T09:57:15.582" v="111" actId="255"/>
          <ac:spMkLst>
            <pc:docMk/>
            <pc:sldMk cId="3603403150" sldId="259"/>
            <ac:spMk id="2" creationId="{85E6DFB1-7C7F-CB90-757C-27B979F0F203}"/>
          </ac:spMkLst>
        </pc:spChg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4039305243" sldId="259"/>
        </pc:sldMkLst>
      </pc:sldChg>
      <pc:sldChg chg="addSp modSp new mod">
        <pc:chgData name="Dave Llewellyn" userId="81a35e992d5977a3" providerId="LiveId" clId="{99BD04D0-1D84-4346-AC85-25B89518EBDF}" dt="2024-04-23T09:27:47.486" v="59" actId="113"/>
        <pc:sldMkLst>
          <pc:docMk/>
          <pc:sldMk cId="2397519539" sldId="260"/>
        </pc:sldMkLst>
        <pc:spChg chg="add mod">
          <ac:chgData name="Dave Llewellyn" userId="81a35e992d5977a3" providerId="LiveId" clId="{99BD04D0-1D84-4346-AC85-25B89518EBDF}" dt="2024-04-23T09:27:47.486" v="59" actId="113"/>
          <ac:spMkLst>
            <pc:docMk/>
            <pc:sldMk cId="2397519539" sldId="260"/>
            <ac:spMk id="4" creationId="{DEAE33FB-4B68-65DE-C3D0-AB738A9CC003}"/>
          </ac:spMkLst>
        </pc:spChg>
        <pc:picChg chg="add mod">
          <ac:chgData name="Dave Llewellyn" userId="81a35e992d5977a3" providerId="LiveId" clId="{99BD04D0-1D84-4346-AC85-25B89518EBDF}" dt="2024-04-23T09:27:12.459" v="38" actId="962"/>
          <ac:picMkLst>
            <pc:docMk/>
            <pc:sldMk cId="2397519539" sldId="260"/>
            <ac:picMk id="3" creationId="{F27965EE-4079-8EA6-3200-50A1AA9F67B5}"/>
          </ac:picMkLst>
        </pc:picChg>
      </pc:sldChg>
      <pc:sldChg chg="addSp delSp modSp add mod">
        <pc:chgData name="Dave Llewellyn" userId="81a35e992d5977a3" providerId="LiveId" clId="{99BD04D0-1D84-4346-AC85-25B89518EBDF}" dt="2024-04-23T09:33:44.081" v="71" actId="20577"/>
        <pc:sldMkLst>
          <pc:docMk/>
          <pc:sldMk cId="2168512236" sldId="261"/>
        </pc:sldMkLst>
        <pc:spChg chg="mod">
          <ac:chgData name="Dave Llewellyn" userId="81a35e992d5977a3" providerId="LiveId" clId="{99BD04D0-1D84-4346-AC85-25B89518EBDF}" dt="2024-04-23T09:33:44.081" v="71" actId="20577"/>
          <ac:spMkLst>
            <pc:docMk/>
            <pc:sldMk cId="2168512236" sldId="261"/>
            <ac:spMk id="4" creationId="{DEAE33FB-4B68-65DE-C3D0-AB738A9CC003}"/>
          </ac:spMkLst>
        </pc:spChg>
        <pc:picChg chg="del">
          <ac:chgData name="Dave Llewellyn" userId="81a35e992d5977a3" providerId="LiveId" clId="{99BD04D0-1D84-4346-AC85-25B89518EBDF}" dt="2024-04-23T09:32:32.128" v="61" actId="478"/>
          <ac:picMkLst>
            <pc:docMk/>
            <pc:sldMk cId="2168512236" sldId="261"/>
            <ac:picMk id="3" creationId="{F27965EE-4079-8EA6-3200-50A1AA9F67B5}"/>
          </ac:picMkLst>
        </pc:picChg>
        <pc:picChg chg="add mod ord">
          <ac:chgData name="Dave Llewellyn" userId="81a35e992d5977a3" providerId="LiveId" clId="{99BD04D0-1D84-4346-AC85-25B89518EBDF}" dt="2024-04-23T09:32:40.186" v="65" actId="167"/>
          <ac:picMkLst>
            <pc:docMk/>
            <pc:sldMk cId="2168512236" sldId="261"/>
            <ac:picMk id="5" creationId="{A48EFE32-12F8-F5C0-FC24-D3B5C95D9C5D}"/>
          </ac:picMkLst>
        </pc:picChg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3507853491" sldId="261"/>
        </pc:sldMkLst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863591263" sldId="262"/>
        </pc:sldMkLst>
      </pc:sldChg>
      <pc:sldChg chg="addSp delSp modSp add mod">
        <pc:chgData name="Dave Llewellyn" userId="81a35e992d5977a3" providerId="LiveId" clId="{99BD04D0-1D84-4346-AC85-25B89518EBDF}" dt="2024-04-23T09:43:09.020" v="108" actId="1076"/>
        <pc:sldMkLst>
          <pc:docMk/>
          <pc:sldMk cId="3191627861" sldId="262"/>
        </pc:sldMkLst>
        <pc:spChg chg="mod">
          <ac:chgData name="Dave Llewellyn" userId="81a35e992d5977a3" providerId="LiveId" clId="{99BD04D0-1D84-4346-AC85-25B89518EBDF}" dt="2024-04-23T09:43:09.020" v="108" actId="1076"/>
          <ac:spMkLst>
            <pc:docMk/>
            <pc:sldMk cId="3191627861" sldId="262"/>
            <ac:spMk id="4" creationId="{DEAE33FB-4B68-65DE-C3D0-AB738A9CC003}"/>
          </ac:spMkLst>
        </pc:spChg>
        <pc:picChg chg="add mod ord">
          <ac:chgData name="Dave Llewellyn" userId="81a35e992d5977a3" providerId="LiveId" clId="{99BD04D0-1D84-4346-AC85-25B89518EBDF}" dt="2024-04-23T09:43:06.160" v="107" actId="1076"/>
          <ac:picMkLst>
            <pc:docMk/>
            <pc:sldMk cId="3191627861" sldId="262"/>
            <ac:picMk id="3" creationId="{966EDAC0-59AA-C245-5DEE-6F2533594337}"/>
          </ac:picMkLst>
        </pc:picChg>
        <pc:picChg chg="del">
          <ac:chgData name="Dave Llewellyn" userId="81a35e992d5977a3" providerId="LiveId" clId="{99BD04D0-1D84-4346-AC85-25B89518EBDF}" dt="2024-04-23T09:41:16.189" v="73" actId="478"/>
          <ac:picMkLst>
            <pc:docMk/>
            <pc:sldMk cId="3191627861" sldId="262"/>
            <ac:picMk id="5" creationId="{A48EFE32-12F8-F5C0-FC24-D3B5C95D9C5D}"/>
          </ac:picMkLst>
        </pc:picChg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2986328146" sldId="263"/>
        </pc:sldMkLst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245648445" sldId="264"/>
        </pc:sldMkLst>
      </pc:sldChg>
      <pc:sldChg chg="del">
        <pc:chgData name="Dave Llewellyn" userId="81a35e992d5977a3" providerId="LiveId" clId="{99BD04D0-1D84-4346-AC85-25B89518EBDF}" dt="2024-04-23T09:13:45.451" v="0" actId="47"/>
        <pc:sldMkLst>
          <pc:docMk/>
          <pc:sldMk cId="121656383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046F4D-94B2-A145-9ADB-7BBE5740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0EE1BE-0443-9376-FECC-EB29633D7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EAE68-7B76-33C2-8668-4BC0AC987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822B79-2895-DA6E-CB58-38BB8995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2E3890-CA15-007F-06B6-4DC090FF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738F27-BCFE-DA40-8C16-38082C65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48A967-714C-329B-41A6-C86DF1884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FD71ED-43C3-344C-2089-6C8ABA6E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4068C5-CF88-4C79-D313-208C8A15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709D00-A2BB-472C-4048-DFBE632E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259AD10-043D-A46F-D97C-8E4E4287E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2DA8E3-5772-1957-50FF-D0622C3F6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E1B72-2B34-E894-E5D8-F5686262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DC5E04-BCEF-FE8A-5EC4-EF094045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99192D-CFC0-CF6B-D9C2-C34933E4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9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66107D-9581-B8A5-CEBA-B5EC730B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F8E2B6-04B2-BA7E-C205-CEB92F219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E599FF-34F7-B25E-B960-5DBDF7D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172BF6-ED84-FF41-7E83-5BE5B766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7DD878-1FC7-22E9-7E04-DFDF9699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B6C712-1586-91B8-D71F-757DAFE8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2E83E8-D6E2-296C-36CA-6731E9583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40ADD1-A401-A4D1-EFF6-63845B16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5A0DF9-4796-F078-E2A5-F63E6FA9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0FC003-2FF9-FD35-6ACE-4501E995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A9C44-8AE0-1E12-B19E-06FF194C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A4CFD8-54CC-5A04-1012-ACD36361D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C3F794-5405-9269-83FE-185D3347F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4B1D27-F46E-A799-F382-838752F1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E0770C-95A4-2F62-86C6-C1329371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8894D4-DCB0-745B-A42B-68618335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9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6E56AB-88AF-088A-12D2-89D00680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DECB25-9EBF-1AD1-257D-76136B96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361FAA-2839-15F1-99E8-357343E1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44DACE-9DB2-A130-B68F-1E3DAAB40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0F2705-BB33-D7C0-BCFF-6F481384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CD05EF-979A-CCC5-77D4-E7DEE854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7138EF-A69E-2C3F-18C6-AF4DE754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03A977-11F4-030A-1733-FAB43112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7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F8F7B9-3C3A-A872-4B36-1B610812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E318116-4418-60EA-CFE2-346FEE82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045C54-8FC8-D7EE-62D1-84713592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066F16-9820-BBAE-C406-D80E6D5E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575F9F9-87AC-96BA-49D0-A7624C26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374AD3-147A-78E2-FF5D-68BE5B89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BA31067-8000-1233-2B8C-DCD124F7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2CB94E-4F6D-F977-8C15-8B02ED00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9012BE-B3C5-DA77-0A2E-91214BE0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F81765-356A-EEC3-84DB-7A95D8A69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6B670B-9459-0531-ACBC-7C7D991A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BE71CD-8D54-1086-16AB-88DF35E9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92C075-B4AE-0670-D590-45BD204E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8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2644D5-0008-FADA-57CA-1D9C7372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7B30667-D3BA-DF37-5A33-654F51B65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572FF7-4427-5F1C-B6FC-7E32F488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1A3C8A0-8CC0-29E8-0C46-02ABD85D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4DFAFB-027C-22B3-E6AF-92FD6199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FA8CA3-DC68-2FB4-6FCF-CA948222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3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D2C681-ABEE-3BE0-E14C-B36D2CDC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8E8173-F7DA-6995-1F98-ED3AF8421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E10E44-3881-0257-1F91-98319710E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C4BC0-7A99-4256-8CA1-90375F7E87DB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5E3B96-5533-1BD9-3D10-383BE0A9D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75FB8F-12B2-D2D6-DC7C-9E56E895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4CE01-F180-42A5-9178-C3F524342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8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4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0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1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1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2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2024-04-09T11:10:56Z</dcterms:created>
  <dcterms:modified xsi:type="dcterms:W3CDTF">2024-04-25T09:24:32Z</dcterms:modified>
</cp:coreProperties>
</file>