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270" r:id="rId4"/>
    <p:sldId id="300" r:id="rId5"/>
    <p:sldId id="301" r:id="rId6"/>
    <p:sldId id="288" r:id="rId7"/>
    <p:sldId id="289" r:id="rId8"/>
    <p:sldId id="302" r:id="rId9"/>
    <p:sldId id="303" r:id="rId10"/>
    <p:sldId id="304" r:id="rId11"/>
    <p:sldId id="293" r:id="rId12"/>
    <p:sldId id="294" r:id="rId13"/>
    <p:sldId id="295" r:id="rId14"/>
    <p:sldId id="296" r:id="rId15"/>
    <p:sldId id="29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3" autoAdjust="0"/>
    <p:restoredTop sz="94660"/>
  </p:normalViewPr>
  <p:slideViewPr>
    <p:cSldViewPr>
      <p:cViewPr varScale="1">
        <p:scale>
          <a:sx n="71" d="100"/>
          <a:sy n="71" d="100"/>
        </p:scale>
        <p:origin x="4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537-B6B7-4762-A121-5B1F5360CDB3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266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Llewellyn</dc:creator>
  <cp:lastModifiedBy>Microsoft account</cp:lastModifiedBy>
  <cp:revision>13</cp:revision>
  <dcterms:created xsi:type="dcterms:W3CDTF">2013-05-22T12:07:40Z</dcterms:created>
  <dcterms:modified xsi:type="dcterms:W3CDTF">2023-07-19T14:10:02Z</dcterms:modified>
</cp:coreProperties>
</file>