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3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4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8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4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C41"/>
      </a:dk2>
      <a:lt2>
        <a:srgbClr val="E3E8E2"/>
      </a:lt2>
      <a:accent1>
        <a:srgbClr val="CF75E7"/>
      </a:accent1>
      <a:accent2>
        <a:srgbClr val="8A57E2"/>
      </a:accent2>
      <a:accent3>
        <a:srgbClr val="757BE7"/>
      </a:accent3>
      <a:accent4>
        <a:srgbClr val="5797E2"/>
      </a:accent4>
      <a:accent5>
        <a:srgbClr val="3FB2C2"/>
      </a:accent5>
      <a:accent6>
        <a:srgbClr val="46B594"/>
      </a:accent6>
      <a:hlink>
        <a:srgbClr val="638F56"/>
      </a:hlink>
      <a:folHlink>
        <a:srgbClr val="82828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Calisto MT</vt:lpstr>
      <vt:lpstr>Trebuchet MS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James</dc:creator>
  <cp:lastModifiedBy>Graham</cp:lastModifiedBy>
  <cp:revision>6</cp:revision>
  <dcterms:created xsi:type="dcterms:W3CDTF">2019-09-08T14:27:28Z</dcterms:created>
  <dcterms:modified xsi:type="dcterms:W3CDTF">2019-09-08T19:32:57Z</dcterms:modified>
</cp:coreProperties>
</file>