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744" autoAdjust="0"/>
  </p:normalViewPr>
  <p:slideViewPr>
    <p:cSldViewPr snapToGrid="0">
      <p:cViewPr varScale="1">
        <p:scale>
          <a:sx n="56" d="100"/>
          <a:sy n="56" d="100"/>
        </p:scale>
        <p:origin x="1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9A746-E201-4E34-A659-B9F1104A2710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A4CF1-E068-4DCF-BD04-31319D945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55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4CF1-E068-4DCF-BD04-31319D9455B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99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theory has been around since the beginning – Matthew’s Gospel talks about this theory!</a:t>
            </a:r>
          </a:p>
          <a:p>
            <a:endParaRPr lang="en-GB" dirty="0" smtClean="0"/>
          </a:p>
          <a:p>
            <a:r>
              <a:rPr lang="en-GB" dirty="0" smtClean="0"/>
              <a:t>In some versions the disciples stole the body </a:t>
            </a:r>
          </a:p>
          <a:p>
            <a:r>
              <a:rPr lang="en-GB" dirty="0" smtClean="0"/>
              <a:t>In other versions it was Jesus’ family took the body home to Galilee</a:t>
            </a:r>
          </a:p>
          <a:p>
            <a:r>
              <a:rPr lang="en-GB" dirty="0" smtClean="0"/>
              <a:t>Some people think it was grave robbers</a:t>
            </a:r>
          </a:p>
          <a:p>
            <a:r>
              <a:rPr lang="en-GB" dirty="0" smtClean="0"/>
              <a:t>Some say the religious leaders stole the body to stop his tomb becoming a shrine. </a:t>
            </a:r>
            <a:r>
              <a:rPr lang="en-GB" baseline="0" dirty="0" smtClean="0"/>
              <a:t> As recently as 2003 this theory was being suggested </a:t>
            </a:r>
            <a:r>
              <a:rPr lang="en-GB" dirty="0" smtClean="0"/>
              <a:t>by a Cambridge scholar called Charles Freeman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4CF1-E068-4DCF-BD04-31319D9455B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43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has been around since the 18</a:t>
            </a:r>
            <a:r>
              <a:rPr lang="en-GB" baseline="30000" dirty="0" smtClean="0"/>
              <a:t>th</a:t>
            </a:r>
            <a:r>
              <a:rPr lang="en-GB" dirty="0" smtClean="0"/>
              <a:t> century, started by a German called Karl Frederick Bard in 1780.</a:t>
            </a:r>
          </a:p>
          <a:p>
            <a:endParaRPr lang="en-GB" dirty="0" smtClean="0"/>
          </a:p>
          <a:p>
            <a:r>
              <a:rPr lang="en-GB" dirty="0" smtClean="0"/>
              <a:t>Either Jesus faked</a:t>
            </a:r>
            <a:r>
              <a:rPr lang="en-GB" baseline="0" dirty="0" smtClean="0"/>
              <a:t> his death by using drugs, or else wasn’t dead, but had passed out on the cross, and after a rest in the cool tomb, regained consciousness.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Most recently it was popularised as a theory in the 1970’s, and used by Dan Brown in the Da Vinci Code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4CF1-E068-4DCF-BD04-31319D9455B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245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theory, the disciples</a:t>
            </a:r>
            <a:r>
              <a:rPr lang="en-GB" baseline="0" dirty="0" smtClean="0"/>
              <a:t> were so upset, they were suffering from a form of Post Traumatic stress, and hallucinated the resurrection appearances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4CF1-E068-4DCF-BD04-31319D9455B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49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Jesus really was dead, but a double was used to make people think he was still alive.</a:t>
            </a:r>
          </a:p>
          <a:p>
            <a:endParaRPr lang="en-GB" dirty="0" smtClean="0"/>
          </a:p>
          <a:p>
            <a:r>
              <a:rPr lang="en-GB" dirty="0" smtClean="0"/>
              <a:t>This is why, according to the theory,</a:t>
            </a:r>
            <a:r>
              <a:rPr lang="en-GB" baseline="0" dirty="0" smtClean="0"/>
              <a:t> some of the disciples didn’t recognise Jesus in some of the resurrection appearances.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4CF1-E068-4DCF-BD04-31319D9455B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784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wrong tomb theory was put forward by a n English theologian who went to teach at Harvard in 1913 that says that Mary just went to the wrong tomb. The Gospel tells us that Jesus was laid in a new tomb, well maybe Mary went to a neighbouring new tomb which hadn’t been closed yet.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4CF1-E068-4DCF-BD04-31319D9455B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100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1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8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19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7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2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07580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53</TotalTime>
  <Words>286</Words>
  <Application>Microsoft Office PowerPoint</Application>
  <PresentationFormat>On-screen Show (4:3)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7</cp:revision>
  <dcterms:created xsi:type="dcterms:W3CDTF">2018-03-31T22:49:37Z</dcterms:created>
  <dcterms:modified xsi:type="dcterms:W3CDTF">2018-04-01T19:33:05Z</dcterms:modified>
</cp:coreProperties>
</file>