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2" r:id="rId5"/>
    <p:sldId id="260" r:id="rId6"/>
    <p:sldId id="263" r:id="rId7"/>
    <p:sldId id="265" r:id="rId8"/>
    <p:sldId id="266" r:id="rId9"/>
    <p:sldId id="257" r:id="rId10"/>
    <p:sldId id="270" r:id="rId11"/>
    <p:sldId id="271" r:id="rId12"/>
    <p:sldId id="269" r:id="rId13"/>
    <p:sldId id="267" r:id="rId14"/>
    <p:sldId id="268" r:id="rId15"/>
    <p:sldId id="272" r:id="rId16"/>
    <p:sldId id="273" r:id="rId17"/>
    <p:sldId id="26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24ABA-2B3B-4148-9E2C-727AD502829E}" type="datetimeFigureOut">
              <a:rPr lang="en-GB" smtClean="0"/>
              <a:t>17/01/2018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FEBC7-6791-4E19-8B3B-BBCE1EC1EB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004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24ABA-2B3B-4148-9E2C-727AD502829E}" type="datetimeFigureOut">
              <a:rPr lang="en-GB" smtClean="0"/>
              <a:t>17/01/2018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FEBC7-6791-4E19-8B3B-BBCE1EC1EB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221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24ABA-2B3B-4148-9E2C-727AD502829E}" type="datetimeFigureOut">
              <a:rPr lang="en-GB" smtClean="0"/>
              <a:t>17/01/2018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FEBC7-6791-4E19-8B3B-BBCE1EC1EB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967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24ABA-2B3B-4148-9E2C-727AD502829E}" type="datetimeFigureOut">
              <a:rPr lang="en-GB" smtClean="0"/>
              <a:t>17/01/2018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FEBC7-6791-4E19-8B3B-BBCE1EC1EB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361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24ABA-2B3B-4148-9E2C-727AD502829E}" type="datetimeFigureOut">
              <a:rPr lang="en-GB" smtClean="0"/>
              <a:t>17/01/2018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FEBC7-6791-4E19-8B3B-BBCE1EC1EB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397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24ABA-2B3B-4148-9E2C-727AD502829E}" type="datetimeFigureOut">
              <a:rPr lang="en-GB" smtClean="0"/>
              <a:t>17/01/2018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FEBC7-6791-4E19-8B3B-BBCE1EC1EB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093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24ABA-2B3B-4148-9E2C-727AD502829E}" type="datetimeFigureOut">
              <a:rPr lang="en-GB" smtClean="0"/>
              <a:t>17/01/2018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FEBC7-6791-4E19-8B3B-BBCE1EC1EB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975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24ABA-2B3B-4148-9E2C-727AD502829E}" type="datetimeFigureOut">
              <a:rPr lang="en-GB" smtClean="0"/>
              <a:t>17/01/2018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FEBC7-6791-4E19-8B3B-BBCE1EC1EB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153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24ABA-2B3B-4148-9E2C-727AD502829E}" type="datetimeFigureOut">
              <a:rPr lang="en-GB" smtClean="0"/>
              <a:t>17/01/2018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FEBC7-6791-4E19-8B3B-BBCE1EC1EB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989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24ABA-2B3B-4148-9E2C-727AD502829E}" type="datetimeFigureOut">
              <a:rPr lang="en-GB" smtClean="0"/>
              <a:t>17/01/2018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FEBC7-6791-4E19-8B3B-BBCE1EC1EB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832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24ABA-2B3B-4148-9E2C-727AD502829E}" type="datetimeFigureOut">
              <a:rPr lang="en-GB" smtClean="0"/>
              <a:t>17/01/2018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FEBC7-6791-4E19-8B3B-BBCE1EC1EB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616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24ABA-2B3B-4148-9E2C-727AD502829E}" type="datetimeFigureOut">
              <a:rPr lang="en-GB" smtClean="0"/>
              <a:t>17/01/2018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FEBC7-6791-4E19-8B3B-BBCE1EC1EB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731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512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507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171A67-E959-4062-8701-40D5EDC22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erson and person posing for a picture&#10;&#10;Description generated with very high confidence">
            <a:extLst>
              <a:ext uri="{FF2B5EF4-FFF2-40B4-BE49-F238E27FC236}">
                <a16:creationId xmlns="" xmlns:a16="http://schemas.microsoft.com/office/drawing/2014/main" id="{24DF786D-8F1C-450E-8D53-25F476C071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577" y="857250"/>
            <a:ext cx="3819377" cy="5143500"/>
          </a:xfrm>
        </p:spPr>
      </p:pic>
    </p:spTree>
    <p:extLst>
      <p:ext uri="{BB962C8B-B14F-4D97-AF65-F5344CB8AC3E}">
        <p14:creationId xmlns:p14="http://schemas.microsoft.com/office/powerpoint/2010/main" val="1924074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238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618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17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705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08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789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380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vintage photo of a group of people posing for the camera&#10;&#10;Description generated with very high confidence">
            <a:extLst>
              <a:ext uri="{FF2B5EF4-FFF2-40B4-BE49-F238E27FC236}">
                <a16:creationId xmlns="" xmlns:a16="http://schemas.microsoft.com/office/drawing/2014/main" id="{974C9F2B-325F-4DA3-B9AA-9352B9BB1F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b="833"/>
          <a:stretch/>
        </p:blipFill>
        <p:spPr>
          <a:xfrm>
            <a:off x="1028700" y="0"/>
            <a:ext cx="7165606" cy="6800850"/>
          </a:xfrm>
        </p:spPr>
      </p:pic>
    </p:spTree>
    <p:extLst>
      <p:ext uri="{BB962C8B-B14F-4D97-AF65-F5344CB8AC3E}">
        <p14:creationId xmlns:p14="http://schemas.microsoft.com/office/powerpoint/2010/main" val="3599407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179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rt path next to a tree&#10;&#10;Description generated with very high confidence">
            <a:extLst>
              <a:ext uri="{FF2B5EF4-FFF2-40B4-BE49-F238E27FC236}">
                <a16:creationId xmlns="" xmlns:a16="http://schemas.microsoft.com/office/drawing/2014/main" id="{495EDA69-B1C1-4480-85B1-55BA86EF23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47" y="0"/>
            <a:ext cx="7301132" cy="6858000"/>
          </a:xfrm>
        </p:spPr>
      </p:pic>
    </p:spTree>
    <p:extLst>
      <p:ext uri="{BB962C8B-B14F-4D97-AF65-F5344CB8AC3E}">
        <p14:creationId xmlns:p14="http://schemas.microsoft.com/office/powerpoint/2010/main" val="684700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02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577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125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714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</TotalTime>
  <Words>0</Words>
  <Application>Microsoft Office PowerPoint</Application>
  <PresentationFormat>On-screen Show (4:3)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want to be heard    Psalm 4</dc:title>
  <dc:creator>Timothy Hackett</dc:creator>
  <cp:lastModifiedBy>Graham</cp:lastModifiedBy>
  <cp:revision>8</cp:revision>
  <dcterms:created xsi:type="dcterms:W3CDTF">2018-01-13T15:58:13Z</dcterms:created>
  <dcterms:modified xsi:type="dcterms:W3CDTF">2018-01-17T12:15:28Z</dcterms:modified>
</cp:coreProperties>
</file>