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63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3C55-8A14-5244-9EA0-D30E3BF7D1EA}" type="datetimeFigureOut">
              <a:rPr lang="en-US" smtClean="0"/>
              <a:t>04-Oct-17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6985-EC7C-C04D-A15D-777CEADCD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98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3C55-8A14-5244-9EA0-D30E3BF7D1EA}" type="datetimeFigureOut">
              <a:rPr lang="en-US" smtClean="0"/>
              <a:t>04-Oct-17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6985-EC7C-C04D-A15D-777CEADCD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4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3C55-8A14-5244-9EA0-D30E3BF7D1EA}" type="datetimeFigureOut">
              <a:rPr lang="en-US" smtClean="0"/>
              <a:t>04-Oct-17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6985-EC7C-C04D-A15D-777CEADCD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70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3C55-8A14-5244-9EA0-D30E3BF7D1EA}" type="datetimeFigureOut">
              <a:rPr lang="en-US" smtClean="0"/>
              <a:t>04-Oct-17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6985-EC7C-C04D-A15D-777CEADCD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10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3C55-8A14-5244-9EA0-D30E3BF7D1EA}" type="datetimeFigureOut">
              <a:rPr lang="en-US" smtClean="0"/>
              <a:t>04-Oct-17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6985-EC7C-C04D-A15D-777CEADCD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3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3C55-8A14-5244-9EA0-D30E3BF7D1EA}" type="datetimeFigureOut">
              <a:rPr lang="en-US" smtClean="0"/>
              <a:t>04-Oct-17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6985-EC7C-C04D-A15D-777CEADCD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48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3C55-8A14-5244-9EA0-D30E3BF7D1EA}" type="datetimeFigureOut">
              <a:rPr lang="en-US" smtClean="0"/>
              <a:t>04-Oct-17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6985-EC7C-C04D-A15D-777CEADCD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57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3C55-8A14-5244-9EA0-D30E3BF7D1EA}" type="datetimeFigureOut">
              <a:rPr lang="en-US" smtClean="0"/>
              <a:t>04-Oct-17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6985-EC7C-C04D-A15D-777CEADCD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94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3C55-8A14-5244-9EA0-D30E3BF7D1EA}" type="datetimeFigureOut">
              <a:rPr lang="en-US" smtClean="0"/>
              <a:t>04-Oct-17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6985-EC7C-C04D-A15D-777CEADCD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99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3C55-8A14-5244-9EA0-D30E3BF7D1EA}" type="datetimeFigureOut">
              <a:rPr lang="en-US" smtClean="0"/>
              <a:t>04-Oct-17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6985-EC7C-C04D-A15D-777CEADCD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92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3C55-8A14-5244-9EA0-D30E3BF7D1EA}" type="datetimeFigureOut">
              <a:rPr lang="en-US" smtClean="0"/>
              <a:t>04-Oct-17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6985-EC7C-C04D-A15D-777CEADCD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7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D3C55-8A14-5244-9EA0-D30E3BF7D1EA}" type="datetimeFigureOut">
              <a:rPr lang="en-US" smtClean="0"/>
              <a:t>04-Oct-17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56985-EC7C-C04D-A15D-777CEADCD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1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31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24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80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02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11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63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2960836A-996D-A946-98E2-CAA23437F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8" y="0"/>
            <a:ext cx="7335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3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7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2BDD070-863A-E742-AA40-723CB59F8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52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48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1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11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1DFA1AC-D2A1-6F4C-9169-1E7A71E08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78"/>
            <a:ext cx="9143835" cy="688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9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EED3BB-B8E1-5C42-ADA5-91DC6476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A6F72113-E3A3-0842-8200-3DE0A7AD3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08"/>
            <a:ext cx="9144000" cy="671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81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48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E9E088-2EF5-0E46-9CE7-6582AAC99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3CD57593-C57C-C846-B4F9-118B66B64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2" y="0"/>
            <a:ext cx="8622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70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90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46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94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0</Words>
  <Application>Microsoft Office PowerPoint</Application>
  <PresentationFormat>On-screen Show (4:3)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Graham</dc:creator>
  <cp:lastModifiedBy>Graham</cp:lastModifiedBy>
  <cp:revision>8</cp:revision>
  <dcterms:modified xsi:type="dcterms:W3CDTF">2017-10-04T10:18:26Z</dcterms:modified>
</cp:coreProperties>
</file>