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2B498-3A93-44A1-BB97-6D71FDEE4920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E310B-8672-42CC-BD4B-716E4986CE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198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E310B-8672-42CC-BD4B-716E4986CE7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17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0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3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63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5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0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9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0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8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9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9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8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73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09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153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42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484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074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89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07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388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823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</Words>
  <Application>Microsoft Office PowerPoint</Application>
  <PresentationFormat>On-screen Show (4:3)</PresentationFormat>
  <Paragraphs>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6</cp:revision>
  <dcterms:created xsi:type="dcterms:W3CDTF">2016-11-30T15:53:44Z</dcterms:created>
  <dcterms:modified xsi:type="dcterms:W3CDTF">2017-09-19T10:45:59Z</dcterms:modified>
</cp:coreProperties>
</file>