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57" r:id="rId10"/>
    <p:sldId id="263" r:id="rId11"/>
    <p:sldId id="266" r:id="rId12"/>
    <p:sldId id="269" r:id="rId13"/>
    <p:sldId id="268" r:id="rId14"/>
    <p:sldId id="270" r:id="rId15"/>
    <p:sldId id="267" r:id="rId16"/>
    <p:sldId id="272" r:id="rId17"/>
    <p:sldId id="273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7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1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1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5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9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7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2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8624-3600-4249-90D9-93D1E9420885}" type="datetimeFigureOut">
              <a:rPr lang="en-GB" smtClean="0"/>
              <a:t>09/07/2017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963B-981D-4E6F-82C9-67F3AAFE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0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0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ky, outdoor, ground, building&#10;&#10;Description generated with very high confidence">
            <a:extLst>
              <a:ext uri="{FF2B5EF4-FFF2-40B4-BE49-F238E27FC236}">
                <a16:creationId xmlns:a16="http://schemas.microsoft.com/office/drawing/2014/main" xmlns="" id="{AD19C2CA-9810-4A1F-9F16-8466FAAE1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39159"/>
          </a:xfrm>
        </p:spPr>
      </p:pic>
    </p:spTree>
    <p:extLst>
      <p:ext uri="{BB962C8B-B14F-4D97-AF65-F5344CB8AC3E}">
        <p14:creationId xmlns:p14="http://schemas.microsoft.com/office/powerpoint/2010/main" val="337857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C2BE5D6A-2320-482E-A1C1-ACEA4446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4300"/>
          </a:xfrm>
        </p:spPr>
      </p:pic>
    </p:spTree>
    <p:extLst>
      <p:ext uri="{BB962C8B-B14F-4D97-AF65-F5344CB8AC3E}">
        <p14:creationId xmlns:p14="http://schemas.microsoft.com/office/powerpoint/2010/main" val="342839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AF4BC98D-428E-4AC8-BDAC-C54999094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9012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AD938FBD-8784-405E-8AAA-E5D76F428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1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15</cp:revision>
  <dcterms:created xsi:type="dcterms:W3CDTF">2017-07-01T11:48:38Z</dcterms:created>
  <dcterms:modified xsi:type="dcterms:W3CDTF">2017-07-09T19:32:43Z</dcterms:modified>
</cp:coreProperties>
</file>