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E4D2E4"/>
    <a:srgbClr val="302924"/>
    <a:srgbClr val="4D4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8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BA920-B98A-4756-876A-044275CAFE72}" type="datetimeFigureOut">
              <a:rPr lang="en-GB"/>
              <a:pPr>
                <a:defRPr/>
              </a:pPr>
              <a:t>02/07/2017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FF69A-B148-4D8F-891A-75142F979F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41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24AEE-0F50-424E-922F-2BFFA4FFBE9C}" type="datetimeFigureOut">
              <a:rPr lang="en-GB"/>
              <a:pPr>
                <a:defRPr/>
              </a:pPr>
              <a:t>02/07/2017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FF505-5CAE-4872-B7C3-E0F4B40021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07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868E3-41AF-4BF3-BF94-E08B9A0C9FDE}" type="datetimeFigureOut">
              <a:rPr lang="en-GB"/>
              <a:pPr>
                <a:defRPr/>
              </a:pPr>
              <a:t>02/07/2017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8D55E-423C-4A3C-AE8B-A11DDB52A5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1D3D2-5A33-462D-99DC-CB9DCB65ACA7}" type="datetimeFigureOut">
              <a:rPr lang="en-GB"/>
              <a:pPr>
                <a:defRPr/>
              </a:pPr>
              <a:t>02/07/2017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C70A1-7B58-4152-BC41-F20B5F653A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958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383DB-BC61-4DAC-8582-667A06B273C6}" type="datetimeFigureOut">
              <a:rPr lang="en-GB"/>
              <a:pPr>
                <a:defRPr/>
              </a:pPr>
              <a:t>02/07/2017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9F424-4AB8-4D3A-A383-DA828656A6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409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53DC3-928F-41D1-880C-1139DEA02AE8}" type="datetimeFigureOut">
              <a:rPr lang="en-GB"/>
              <a:pPr>
                <a:defRPr/>
              </a:pPr>
              <a:t>02/07/2017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5E6F7-5907-4C35-9B32-0C18BF2288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39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15D69-DAB0-4DB7-B9C5-342B5F42661F}" type="datetimeFigureOut">
              <a:rPr lang="en-GB"/>
              <a:pPr>
                <a:defRPr/>
              </a:pPr>
              <a:t>02/07/2017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3D96D-7AE6-4939-B88F-9B0B6825AE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42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17B9B-30AD-4B00-88EB-A8327051A0EE}" type="datetimeFigureOut">
              <a:rPr lang="en-GB"/>
              <a:pPr>
                <a:defRPr/>
              </a:pPr>
              <a:t>02/07/2017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311D4-FDEC-43FA-B964-9128980913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149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D0AAC-70E8-4046-A809-87A5A5A26060}" type="datetimeFigureOut">
              <a:rPr lang="en-GB"/>
              <a:pPr>
                <a:defRPr/>
              </a:pPr>
              <a:t>02/07/2017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F4608-83B8-46EA-9D54-F5293C5A4E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735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096DE-88D5-49CF-A5B8-291329FFEAFB}" type="datetimeFigureOut">
              <a:rPr lang="en-GB"/>
              <a:pPr>
                <a:defRPr/>
              </a:pPr>
              <a:t>02/07/2017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305F9-978B-4C67-8C00-CD7D82B921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81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86091-9674-487B-944E-9E1F3C524278}" type="datetimeFigureOut">
              <a:rPr lang="en-GB"/>
              <a:pPr>
                <a:defRPr/>
              </a:pPr>
              <a:t>02/07/2017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BB103-6E39-4F16-AC66-B03D966CD6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8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DB1F0C-510E-4B10-BDF5-374E8787B820}" type="datetimeFigureOut">
              <a:rPr lang="en-GB"/>
              <a:pPr>
                <a:defRPr/>
              </a:pPr>
              <a:t>02/07/2017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9C17FF-0715-42A9-91D8-134D4958AE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311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Arial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16</cp:revision>
  <dcterms:created xsi:type="dcterms:W3CDTF">2017-04-22T13:31:17Z</dcterms:created>
  <dcterms:modified xsi:type="dcterms:W3CDTF">2017-07-02T08:18:13Z</dcterms:modified>
</cp:coreProperties>
</file>