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72E9-F4E0-45FC-8E8E-A90EC97D49E7}" type="datetimeFigureOut">
              <a:rPr lang="en-GB"/>
              <a:pPr>
                <a:defRPr/>
              </a:pPr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DB868-51A6-497D-BB73-EB479CFD99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25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A93A-2CE5-496A-944D-580992584E75}" type="datetimeFigureOut">
              <a:rPr lang="en-GB"/>
              <a:pPr>
                <a:defRPr/>
              </a:pPr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6F070-58A4-491E-8AF9-62F8413808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3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B65EE-DF3D-4DC3-8B4C-4D3A9B53E175}" type="datetimeFigureOut">
              <a:rPr lang="en-GB"/>
              <a:pPr>
                <a:defRPr/>
              </a:pPr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2730-E357-474A-8360-3F37D66C71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7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05F7-AC88-497F-A67A-74173A1E65AA}" type="datetimeFigureOut">
              <a:rPr lang="en-GB"/>
              <a:pPr>
                <a:defRPr/>
              </a:pPr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D3338-E186-4FDD-8712-2ABB73B9E9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63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58B78-0ADA-49AE-B46B-B3938382C339}" type="datetimeFigureOut">
              <a:rPr lang="en-GB"/>
              <a:pPr>
                <a:defRPr/>
              </a:pPr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2AAF-9B6C-40F4-9431-442682874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7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F4A27-1BB0-44CF-AD4A-F2AA433975DC}" type="datetimeFigureOut">
              <a:rPr lang="en-GB"/>
              <a:pPr>
                <a:defRPr/>
              </a:pPr>
              <a:t>18/06/2017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F993-115C-42DC-B56D-32AA90F6E3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39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04EE-5187-45B0-B890-B8D4A559C7F6}" type="datetimeFigureOut">
              <a:rPr lang="en-GB"/>
              <a:pPr>
                <a:defRPr/>
              </a:pPr>
              <a:t>18/06/2017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D3F5-4390-4CE7-BCCC-C92DF266ED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25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DC4B-0642-4F78-A7B7-FF099FE701F2}" type="datetimeFigureOut">
              <a:rPr lang="en-GB"/>
              <a:pPr>
                <a:defRPr/>
              </a:pPr>
              <a:t>18/06/2017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6BC8-F704-49A4-983A-8B642E10C7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5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0B7C-416D-4200-AD0F-1C49437AE2AA}" type="datetimeFigureOut">
              <a:rPr lang="en-GB"/>
              <a:pPr>
                <a:defRPr/>
              </a:pPr>
              <a:t>18/06/2017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59F2-7636-4606-8C5A-20F75AC8E0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6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1D4B-BCEF-4DCC-88BF-C7BA81868925}" type="datetimeFigureOut">
              <a:rPr lang="en-GB"/>
              <a:pPr>
                <a:defRPr/>
              </a:pPr>
              <a:t>18/06/2017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B392-79D3-4020-947B-C14AD1280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59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6C05-441A-4BD2-AE99-2A24A0A48C12}" type="datetimeFigureOut">
              <a:rPr lang="en-GB"/>
              <a:pPr>
                <a:defRPr/>
              </a:pPr>
              <a:t>18/06/2017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F29D3-44B0-417B-A92B-CB39841855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AA421C-052C-4CB0-B45D-133BE732BCE9}" type="datetimeFigureOut">
              <a:rPr lang="en-GB"/>
              <a:pPr>
                <a:defRPr/>
              </a:pPr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9E5245-C9B6-4F0D-8BAE-8C1477403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12</cp:revision>
  <dcterms:created xsi:type="dcterms:W3CDTF">2017-04-22T14:03:33Z</dcterms:created>
  <dcterms:modified xsi:type="dcterms:W3CDTF">2017-06-18T15:49:02Z</dcterms:modified>
</cp:coreProperties>
</file>