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9AB4-9A5F-407C-881F-4BD29AE1BDC0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86F0-AD5E-439C-85CA-DDE97F9E3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8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DDC5-ED31-48F6-90E7-47BEA78B8857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CC37-7ED2-429E-BAD1-FF60F8EB4D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8875-2401-4F8D-AE6F-F3DE4AD7690B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7B16-C9BA-435C-A59D-95F08A094D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6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8557-03A6-4C3B-B700-418FCABE1760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C113-B591-45EE-944C-59BEAB7A96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3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6ADC-AADE-442A-AF9E-6F607027C9B3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6588-487D-40A6-AFF9-31BB526F4E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6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B60AB-4158-4620-BC2A-E5A53B4E4EB6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5341-3CB3-47F9-98C5-8DFA72AB53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7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E019-7201-425D-9C1F-090EBBCDEB0A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DECB-523B-4EDD-8D1E-FDF3C526D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1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E364-FC7A-4830-97AD-9903AA6A2381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B1C4-5334-4669-BE39-F104290485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1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8637-3FCE-4BD4-8237-B6103B4DFB74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19C9-487C-4293-BA3C-6AD576B68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ECD7-44CC-44A9-A56D-967304DEA50E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C2CF-218B-46D6-B53B-E8CE63FF11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5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1723-5020-41F3-8BEC-23F056F701DE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E595-CF28-4DC4-8119-C270F4044E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9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DEEF03-4D3E-4C8C-88F1-D7D5CD67A3EF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9F2686-55B2-4C11-B397-620BC7F2A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2017-04-22T14:03:33Z</dcterms:created>
  <dcterms:modified xsi:type="dcterms:W3CDTF">2017-06-11T19:35:43Z</dcterms:modified>
</cp:coreProperties>
</file>