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5" r:id="rId2"/>
    <p:sldId id="263" r:id="rId3"/>
    <p:sldId id="261" r:id="rId4"/>
    <p:sldId id="262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6A1F1-C571-4C33-8ED9-56516F6E6476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5F407-C9FA-4FC1-9E11-41CAC64F8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64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13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16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3" y="0"/>
            <a:ext cx="7837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2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7"/>
          <a:stretch/>
        </p:blipFill>
        <p:spPr>
          <a:xfrm>
            <a:off x="30943" y="311084"/>
            <a:ext cx="9113057" cy="627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61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93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94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40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131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177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1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8</cp:revision>
  <cp:lastPrinted>2017-03-07T15:19:56Z</cp:lastPrinted>
  <dcterms:created xsi:type="dcterms:W3CDTF">2016-11-30T15:53:44Z</dcterms:created>
  <dcterms:modified xsi:type="dcterms:W3CDTF">2017-03-12T15:00:07Z</dcterms:modified>
</cp:coreProperties>
</file>