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E3E-016E-406E-9D70-503D4C58260E}" type="datetimeFigureOut">
              <a:rPr lang="en-US" smtClean="0"/>
              <a:t>13-Nov-16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DD5F-52CE-4A75-8761-01222942F9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E3E-016E-406E-9D70-503D4C58260E}" type="datetimeFigureOut">
              <a:rPr lang="en-US" smtClean="0"/>
              <a:t>13-Nov-16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DD5F-52CE-4A75-8761-01222942F9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E3E-016E-406E-9D70-503D4C58260E}" type="datetimeFigureOut">
              <a:rPr lang="en-US" smtClean="0"/>
              <a:t>13-Nov-16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DD5F-52CE-4A75-8761-01222942F9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E3E-016E-406E-9D70-503D4C58260E}" type="datetimeFigureOut">
              <a:rPr lang="en-US" smtClean="0"/>
              <a:t>13-Nov-16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DD5F-52CE-4A75-8761-01222942F9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E3E-016E-406E-9D70-503D4C58260E}" type="datetimeFigureOut">
              <a:rPr lang="en-US" smtClean="0"/>
              <a:t>13-Nov-16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DD5F-52CE-4A75-8761-01222942F9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E3E-016E-406E-9D70-503D4C58260E}" type="datetimeFigureOut">
              <a:rPr lang="en-US" smtClean="0"/>
              <a:t>13-Nov-16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DD5F-52CE-4A75-8761-01222942F9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E3E-016E-406E-9D70-503D4C58260E}" type="datetimeFigureOut">
              <a:rPr lang="en-US" smtClean="0"/>
              <a:t>13-Nov-16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DD5F-52CE-4A75-8761-01222942F9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E3E-016E-406E-9D70-503D4C58260E}" type="datetimeFigureOut">
              <a:rPr lang="en-US" smtClean="0"/>
              <a:t>13-Nov-16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DD5F-52CE-4A75-8761-01222942F9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E3E-016E-406E-9D70-503D4C58260E}" type="datetimeFigureOut">
              <a:rPr lang="en-US" smtClean="0"/>
              <a:t>13-Nov-16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DD5F-52CE-4A75-8761-01222942F9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E3E-016E-406E-9D70-503D4C58260E}" type="datetimeFigureOut">
              <a:rPr lang="en-US" smtClean="0"/>
              <a:t>13-Nov-16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DD5F-52CE-4A75-8761-01222942F9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3E3E-016E-406E-9D70-503D4C58260E}" type="datetimeFigureOut">
              <a:rPr lang="en-US" smtClean="0"/>
              <a:t>13-Nov-16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DD5F-52CE-4A75-8761-01222942F9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3E3E-016E-406E-9D70-503D4C58260E}" type="datetimeFigureOut">
              <a:rPr lang="en-US" smtClean="0"/>
              <a:t>13-Nov-16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DD5F-52CE-4A75-8761-01222942F9A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Hope series cover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8215370" cy="562612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abs 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85728"/>
            <a:ext cx="8858312" cy="585791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abs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8001056" cy="57150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bs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857232"/>
            <a:ext cx="8358246" cy="526893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abs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8215370" cy="578647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Tabs  - 13.11.16</dc:title>
  <dc:creator>User</dc:creator>
  <cp:lastModifiedBy>Graham</cp:lastModifiedBy>
  <cp:revision>4</cp:revision>
  <dcterms:created xsi:type="dcterms:W3CDTF">2016-11-13T16:01:15Z</dcterms:created>
  <dcterms:modified xsi:type="dcterms:W3CDTF">2016-11-13T21:34:04Z</dcterms:modified>
</cp:coreProperties>
</file>