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2016-08-31T09:03:48Z</dcterms:created>
  <dcterms:modified xsi:type="dcterms:W3CDTF">2016-09-10T20:20:08Z</dcterms:modified>
</cp:coreProperties>
</file>