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9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80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65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9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5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5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85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18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3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328A-957E-4BA6-B87B-A7EB776FCD28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4B3A-7845-4A7C-A723-3C1002E9E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1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3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7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07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3</cp:revision>
  <dcterms:created xsi:type="dcterms:W3CDTF">2016-08-02T10:09:20Z</dcterms:created>
  <dcterms:modified xsi:type="dcterms:W3CDTF">2016-08-02T10:16:22Z</dcterms:modified>
</cp:coreProperties>
</file>