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0" r:id="rId4"/>
    <p:sldId id="261" r:id="rId5"/>
    <p:sldId id="288" r:id="rId6"/>
    <p:sldId id="287" r:id="rId7"/>
    <p:sldId id="269" r:id="rId8"/>
    <p:sldId id="270" r:id="rId9"/>
    <p:sldId id="273" r:id="rId10"/>
    <p:sldId id="272" r:id="rId11"/>
    <p:sldId id="289" r:id="rId12"/>
    <p:sldId id="274" r:id="rId13"/>
    <p:sldId id="277" r:id="rId14"/>
    <p:sldId id="278" r:id="rId15"/>
    <p:sldId id="279" r:id="rId16"/>
    <p:sldId id="280" r:id="rId17"/>
    <p:sldId id="281" r:id="rId18"/>
    <p:sldId id="275" r:id="rId19"/>
    <p:sldId id="285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0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70B00-77E5-FE4D-9032-D1949B8A166D}" type="datetimeFigureOut">
              <a:rPr lang="en-US" smtClean="0"/>
              <a:t>26-Jun-16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FBBCD-B35B-DF4C-AF10-D2927E7DB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68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BB23A-4B64-2E40-AE13-F6DA05DB4421}" type="datetimeFigureOut">
              <a:rPr lang="en-US" smtClean="0"/>
              <a:t>26-Jun-16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CA260-5465-D04C-ADC4-657FF02F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8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CA260-5465-D04C-ADC4-657FF02FD5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2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FB811-8102-7A47-BE9F-3CC9D80CBBA9}" type="datetimeFigureOut">
              <a:rPr lang="en-US"/>
              <a:pPr>
                <a:defRPr/>
              </a:pPr>
              <a:t>26-Jun-16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70675-8F71-6B44-9C22-E76A09C33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0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E4526-2951-5A40-8A30-3FDA94C282EF}" type="datetimeFigureOut">
              <a:rPr lang="en-US"/>
              <a:pPr>
                <a:defRPr/>
              </a:pPr>
              <a:t>26-Jun-16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4FE70-2EF5-AA44-94BA-F9135C1DA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1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90DC0-8DF4-3049-8AA5-493B43831D2A}" type="datetimeFigureOut">
              <a:rPr lang="en-US"/>
              <a:pPr>
                <a:defRPr/>
              </a:pPr>
              <a:t>26-Jun-16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4593-4320-3F47-B95E-15104498A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2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882C5-E24A-B641-9651-5500C9FF9782}" type="datetimeFigureOut">
              <a:rPr lang="en-US"/>
              <a:pPr>
                <a:defRPr/>
              </a:pPr>
              <a:t>26-Jun-16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819F-F77C-BC47-B1A7-0DAD1A6A4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5CF9-01FC-8C4C-AB5C-C3FA2F17E317}" type="datetimeFigureOut">
              <a:rPr lang="en-US"/>
              <a:pPr>
                <a:defRPr/>
              </a:pPr>
              <a:t>26-Jun-16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D72A-F530-F842-9853-4F4420B55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E716-9F1A-DA40-AEF7-315EF6DE0705}" type="datetimeFigureOut">
              <a:rPr lang="en-US"/>
              <a:pPr>
                <a:defRPr/>
              </a:pPr>
              <a:t>26-Jun-16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AAB8-1F33-4345-B86A-2E02AB627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2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07A39-0739-0340-B8FF-F4A193F87868}" type="datetimeFigureOut">
              <a:rPr lang="en-US"/>
              <a:pPr>
                <a:defRPr/>
              </a:pPr>
              <a:t>26-Jun-16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70B-AA65-F044-8646-BCC026BAB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6B818-94AE-7945-A908-3143C309C864}" type="datetimeFigureOut">
              <a:rPr lang="en-US"/>
              <a:pPr>
                <a:defRPr/>
              </a:pPr>
              <a:t>26-Jun-16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4B997-9B8C-2941-A225-83D2A4882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2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C829-423E-214B-990B-84ABAA8B21E9}" type="datetimeFigureOut">
              <a:rPr lang="en-US"/>
              <a:pPr>
                <a:defRPr/>
              </a:pPr>
              <a:t>26-Jun-16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D79E6-23EC-0941-A589-CE887AD3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A7712-2C1A-5043-BF05-D47FEF96ED09}" type="datetimeFigureOut">
              <a:rPr lang="en-US"/>
              <a:pPr>
                <a:defRPr/>
              </a:pPr>
              <a:t>26-Jun-16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0FD00-A546-574D-BC5A-C6F20CAA6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5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AF8CF-89B1-5540-8BA5-3326F6564BBA}" type="datetimeFigureOut">
              <a:rPr lang="en-US"/>
              <a:pPr>
                <a:defRPr/>
              </a:pPr>
              <a:t>26-Jun-16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9576C-9415-4545-8CE8-E110C88DA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6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B7D31C-ECAD-A04D-B029-6DB064F96A45}" type="datetimeFigureOut">
              <a:rPr lang="en-US"/>
              <a:pPr>
                <a:defRPr/>
              </a:pPr>
              <a:t>26-Jun-16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8E6C7C-D03F-F446-856A-4579BC8DC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XPDu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44001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66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iStock_000012310135Medium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o-HEART-HEALTH-facebo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6147" name="Picture 3" descr="Probably_Valentin_de_Boulogne_-_Saint_Paul_Writing_His_Epistles_-_Google_Art_Projec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 b="-5"/>
          <a:stretch/>
        </p:blipFill>
        <p:spPr bwMode="auto">
          <a:xfrm>
            <a:off x="0" y="-27299"/>
            <a:ext cx="9144000" cy="693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XPDu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44001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</Words>
  <Application>Microsoft Office PowerPoint</Application>
  <PresentationFormat>On-screen Show (4:3)</PresentationFormat>
  <Paragraphs>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 12:1-21</dc:title>
  <dc:creator>Jon Birch</dc:creator>
  <cp:lastModifiedBy>Graham</cp:lastModifiedBy>
  <cp:revision>25</cp:revision>
  <cp:lastPrinted>2016-06-25T09:23:28Z</cp:lastPrinted>
  <dcterms:created xsi:type="dcterms:W3CDTF">2016-06-25T08:03:51Z</dcterms:created>
  <dcterms:modified xsi:type="dcterms:W3CDTF">2016-06-26T20:01:33Z</dcterms:modified>
</cp:coreProperties>
</file>