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000"/>
    <a:srgbClr val="A00606"/>
    <a:srgbClr val="924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5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1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23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84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23307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2016-04-14T15:37:56Z</dcterms:created>
  <dcterms:modified xsi:type="dcterms:W3CDTF">2016-05-01T20:07:03Z</dcterms:modified>
</cp:coreProperties>
</file>