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24" autoAdjust="0"/>
    <p:restoredTop sz="94660"/>
  </p:normalViewPr>
  <p:slideViewPr>
    <p:cSldViewPr snapToGrid="0">
      <p:cViewPr varScale="1">
        <p:scale>
          <a:sx n="89" d="100"/>
          <a:sy n="89" d="100"/>
        </p:scale>
        <p:origin x="92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70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0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044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96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82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853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436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827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20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5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44B50-9E7F-41E5-8482-3A005EFCE090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05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4B50-9E7F-41E5-8482-3A005EFCE090}" type="datetimeFigureOut">
              <a:rPr lang="en-GB" smtClean="0"/>
              <a:t>28/02/2016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ED3D-A1E3-46FF-A7F8-79CDD0957B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27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13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06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99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0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11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5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09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06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077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03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564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949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80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170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46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22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903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903114"/>
      </p:ext>
    </p:extLst>
  </p:cSld>
  <p:clrMapOvr>
    <a:masterClrMapping/>
  </p:clrMapOvr>
</p:sld>
</file>

<file path=ppt/theme/theme1.xml><?xml version="1.0" encoding="utf-8"?>
<a:theme xmlns:a="http://schemas.openxmlformats.org/drawingml/2006/main" name="4 by 3 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 by 3 default theme" id="{09710EA4-3293-4286-84ED-B03FEEB1060B}" vid="{831E8217-2D30-48F3-ADAC-2B78396D8C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27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4 by 3 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3</cp:revision>
  <dcterms:created xsi:type="dcterms:W3CDTF">2016-02-28T15:32:58Z</dcterms:created>
  <dcterms:modified xsi:type="dcterms:W3CDTF">2016-02-28T21:08:27Z</dcterms:modified>
</cp:coreProperties>
</file>