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03/01/2016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6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3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3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4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1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6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2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17781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4</cp:revision>
  <dcterms:created xsi:type="dcterms:W3CDTF">2016-01-02T22:41:53Z</dcterms:created>
  <dcterms:modified xsi:type="dcterms:W3CDTF">2016-01-03T09:22:19Z</dcterms:modified>
</cp:coreProperties>
</file>