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8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5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95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56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02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5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6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2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3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32E73-B9BF-498E-A48A-E0A8FE34C5C7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6EEC5-F59E-4787-8B60-F632EA5FF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3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2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273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47" y="0"/>
            <a:ext cx="7315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506" y="-1"/>
            <a:ext cx="4578470" cy="686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4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83" y="0"/>
            <a:ext cx="4563575" cy="68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45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2</cp:revision>
  <dcterms:created xsi:type="dcterms:W3CDTF">2015-10-12T14:01:10Z</dcterms:created>
  <dcterms:modified xsi:type="dcterms:W3CDTF">2015-10-12T14:07:31Z</dcterms:modified>
</cp:coreProperties>
</file>