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13" t="35609" r="3098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96948" y="-211015"/>
            <a:ext cx="9495693" cy="7230793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15" y="0"/>
            <a:ext cx="4515728" cy="686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2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62" r="14453"/>
          <a:stretch/>
        </p:blipFill>
        <p:spPr>
          <a:xfrm>
            <a:off x="-42203" y="0"/>
            <a:ext cx="9186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13" t="35609" r="3098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96948" y="-211015"/>
            <a:ext cx="9495693" cy="7230793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33045" y="2111719"/>
            <a:ext cx="787790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00"/>
              </a:spcAft>
            </a:pPr>
            <a:r>
              <a:rPr lang="en-GB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“What has happened to me has served to advance the Gospel.”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Philippians 2:12</a:t>
            </a:r>
            <a:endParaRPr lang="en-GB" sz="28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13" t="35609" r="3098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96948" y="-211015"/>
            <a:ext cx="9495693" cy="7230793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33045" y="1876011"/>
            <a:ext cx="7877909" cy="310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00"/>
              </a:spcAft>
            </a:pPr>
            <a:r>
              <a:rPr lang="en-GB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“It has become clear throughout the    palace guard…”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Philippians 2:13</a:t>
            </a:r>
            <a:endParaRPr lang="en-GB" sz="28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13" t="35609" r="3098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96948" y="-211015"/>
            <a:ext cx="9495693" cy="7230793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33045" y="1876011"/>
            <a:ext cx="7877909" cy="276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00"/>
              </a:spcAft>
            </a:pPr>
            <a:r>
              <a:rPr lang="en-GB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Joseph</a:t>
            </a:r>
          </a:p>
          <a:p>
            <a:pPr algn="ctr">
              <a:spcAft>
                <a:spcPts val="700"/>
              </a:spcAft>
            </a:pPr>
            <a:r>
              <a:rPr lang="en-GB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Jonah</a:t>
            </a:r>
          </a:p>
          <a:p>
            <a:pPr algn="ctr">
              <a:spcAft>
                <a:spcPts val="700"/>
              </a:spcAft>
            </a:pPr>
            <a:r>
              <a:rPr lang="en-GB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endParaRPr lang="en-GB" sz="28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62" r="14453"/>
          <a:stretch/>
        </p:blipFill>
        <p:spPr>
          <a:xfrm>
            <a:off x="-42203" y="0"/>
            <a:ext cx="9186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75</TotalTime>
  <Words>30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7</cp:revision>
  <dcterms:created xsi:type="dcterms:W3CDTF">2015-05-24T13:34:01Z</dcterms:created>
  <dcterms:modified xsi:type="dcterms:W3CDTF">2015-05-24T20:34:34Z</dcterms:modified>
</cp:coreProperties>
</file>