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56" r:id="rId4"/>
    <p:sldId id="263" r:id="rId5"/>
    <p:sldId id="264" r:id="rId6"/>
    <p:sldId id="265" r:id="rId7"/>
    <p:sldId id="266" r:id="rId8"/>
    <p:sldId id="262" r:id="rId9"/>
    <p:sldId id="25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78" d="100"/>
          <a:sy n="78" d="100"/>
        </p:scale>
        <p:origin x="2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2B8E9-B168-44C0-A7AD-D5196D277ED9}" type="datetimeFigureOut">
              <a:rPr lang="en-GB" smtClean="0"/>
              <a:t>29/03/2015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FA13-ADCF-4C5E-B89E-5844D4F4EA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129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2B8E9-B168-44C0-A7AD-D5196D277ED9}" type="datetimeFigureOut">
              <a:rPr lang="en-GB" smtClean="0"/>
              <a:t>29/03/2015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FA13-ADCF-4C5E-B89E-5844D4F4EA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4525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2B8E9-B168-44C0-A7AD-D5196D277ED9}" type="datetimeFigureOut">
              <a:rPr lang="en-GB" smtClean="0"/>
              <a:t>29/03/2015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FA13-ADCF-4C5E-B89E-5844D4F4EA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5236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2B8E9-B168-44C0-A7AD-D5196D277ED9}" type="datetimeFigureOut">
              <a:rPr lang="en-GB" smtClean="0"/>
              <a:t>29/03/2015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FA13-ADCF-4C5E-B89E-5844D4F4EA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4143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2B8E9-B168-44C0-A7AD-D5196D277ED9}" type="datetimeFigureOut">
              <a:rPr lang="en-GB" smtClean="0"/>
              <a:t>29/03/2015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FA13-ADCF-4C5E-B89E-5844D4F4EA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967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2B8E9-B168-44C0-A7AD-D5196D277ED9}" type="datetimeFigureOut">
              <a:rPr lang="en-GB" smtClean="0"/>
              <a:t>29/03/2015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FA13-ADCF-4C5E-B89E-5844D4F4EA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603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2B8E9-B168-44C0-A7AD-D5196D277ED9}" type="datetimeFigureOut">
              <a:rPr lang="en-GB" smtClean="0"/>
              <a:t>29/03/2015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FA13-ADCF-4C5E-B89E-5844D4F4EA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103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2B8E9-B168-44C0-A7AD-D5196D277ED9}" type="datetimeFigureOut">
              <a:rPr lang="en-GB" smtClean="0"/>
              <a:t>29/03/2015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FA13-ADCF-4C5E-B89E-5844D4F4EA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155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2B8E9-B168-44C0-A7AD-D5196D277ED9}" type="datetimeFigureOut">
              <a:rPr lang="en-GB" smtClean="0"/>
              <a:t>29/03/2015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FA13-ADCF-4C5E-B89E-5844D4F4EA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8555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2B8E9-B168-44C0-A7AD-D5196D277ED9}" type="datetimeFigureOut">
              <a:rPr lang="en-GB" smtClean="0"/>
              <a:t>29/03/2015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FA13-ADCF-4C5E-B89E-5844D4F4EA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1926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2B8E9-B168-44C0-A7AD-D5196D277ED9}" type="datetimeFigureOut">
              <a:rPr lang="en-GB" smtClean="0"/>
              <a:t>29/03/2015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FA13-ADCF-4C5E-B89E-5844D4F4EA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427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72B8E9-B168-44C0-A7AD-D5196D277ED9}" type="datetimeFigureOut">
              <a:rPr lang="en-GB" smtClean="0"/>
              <a:t>29/03/2015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6FA13-ADCF-4C5E-B89E-5844D4F4EA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144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884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80" y="-1"/>
            <a:ext cx="11468038" cy="6848057"/>
          </a:xfrm>
        </p:spPr>
      </p:pic>
    </p:spTree>
    <p:extLst>
      <p:ext uri="{BB962C8B-B14F-4D97-AF65-F5344CB8AC3E}">
        <p14:creationId xmlns:p14="http://schemas.microsoft.com/office/powerpoint/2010/main" val="1452386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0"/>
            <a:ext cx="12192000" cy="687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652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0"/>
            <a:ext cx="12192000" cy="687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049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876" y="-19050"/>
            <a:ext cx="6063175" cy="687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787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66912"/>
          </a:xfrm>
        </p:spPr>
      </p:pic>
    </p:spTree>
    <p:extLst>
      <p:ext uri="{BB962C8B-B14F-4D97-AF65-F5344CB8AC3E}">
        <p14:creationId xmlns:p14="http://schemas.microsoft.com/office/powerpoint/2010/main" val="3797586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73"/>
          </a:xfrm>
        </p:spPr>
      </p:pic>
    </p:spTree>
    <p:extLst>
      <p:ext uri="{BB962C8B-B14F-4D97-AF65-F5344CB8AC3E}">
        <p14:creationId xmlns:p14="http://schemas.microsoft.com/office/powerpoint/2010/main" val="2402198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029114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500" y="0"/>
            <a:ext cx="8255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110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885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Bugg</dc:creator>
  <cp:lastModifiedBy>Graham</cp:lastModifiedBy>
  <cp:revision>35</cp:revision>
  <dcterms:created xsi:type="dcterms:W3CDTF">2015-01-10T18:39:12Z</dcterms:created>
  <dcterms:modified xsi:type="dcterms:W3CDTF">2015-03-29T20:29:47Z</dcterms:modified>
</cp:coreProperties>
</file>