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9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3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7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7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3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13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160794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4</cp:revision>
  <dcterms:created xsi:type="dcterms:W3CDTF">2015-03-08T14:32:27Z</dcterms:created>
  <dcterms:modified xsi:type="dcterms:W3CDTF">2015-03-08T15:07:52Z</dcterms:modified>
</cp:coreProperties>
</file>