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8" d="100"/>
          <a:sy n="78" d="100"/>
        </p:scale>
        <p:origin x="22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B8E9-B168-44C0-A7AD-D5196D277ED9}" type="datetimeFigureOut">
              <a:rPr lang="en-GB" smtClean="0"/>
              <a:t>01/03/2015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FA13-ADCF-4C5E-B89E-5844D4F4E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129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B8E9-B168-44C0-A7AD-D5196D277ED9}" type="datetimeFigureOut">
              <a:rPr lang="en-GB" smtClean="0"/>
              <a:t>01/03/2015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FA13-ADCF-4C5E-B89E-5844D4F4E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525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B8E9-B168-44C0-A7AD-D5196D277ED9}" type="datetimeFigureOut">
              <a:rPr lang="en-GB" smtClean="0"/>
              <a:t>01/03/2015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FA13-ADCF-4C5E-B89E-5844D4F4E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236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B8E9-B168-44C0-A7AD-D5196D277ED9}" type="datetimeFigureOut">
              <a:rPr lang="en-GB" smtClean="0"/>
              <a:t>01/03/2015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FA13-ADCF-4C5E-B89E-5844D4F4E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143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B8E9-B168-44C0-A7AD-D5196D277ED9}" type="datetimeFigureOut">
              <a:rPr lang="en-GB" smtClean="0"/>
              <a:t>01/03/2015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FA13-ADCF-4C5E-B89E-5844D4F4E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967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B8E9-B168-44C0-A7AD-D5196D277ED9}" type="datetimeFigureOut">
              <a:rPr lang="en-GB" smtClean="0"/>
              <a:t>01/03/2015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FA13-ADCF-4C5E-B89E-5844D4F4E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603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B8E9-B168-44C0-A7AD-D5196D277ED9}" type="datetimeFigureOut">
              <a:rPr lang="en-GB" smtClean="0"/>
              <a:t>01/03/2015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FA13-ADCF-4C5E-B89E-5844D4F4E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03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B8E9-B168-44C0-A7AD-D5196D277ED9}" type="datetimeFigureOut">
              <a:rPr lang="en-GB" smtClean="0"/>
              <a:t>01/03/2015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FA13-ADCF-4C5E-B89E-5844D4F4E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155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B8E9-B168-44C0-A7AD-D5196D277ED9}" type="datetimeFigureOut">
              <a:rPr lang="en-GB" smtClean="0"/>
              <a:t>01/03/2015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FA13-ADCF-4C5E-B89E-5844D4F4E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555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B8E9-B168-44C0-A7AD-D5196D277ED9}" type="datetimeFigureOut">
              <a:rPr lang="en-GB" smtClean="0"/>
              <a:t>01/03/2015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FA13-ADCF-4C5E-B89E-5844D4F4E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926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B8E9-B168-44C0-A7AD-D5196D277ED9}" type="datetimeFigureOut">
              <a:rPr lang="en-GB" smtClean="0"/>
              <a:t>01/03/2015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FA13-ADCF-4C5E-B89E-5844D4F4E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42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2B8E9-B168-44C0-A7AD-D5196D277ED9}" type="datetimeFigureOut">
              <a:rPr lang="en-GB" smtClean="0"/>
              <a:t>01/03/2015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6FA13-ADCF-4C5E-B89E-5844D4F4E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144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38" y="0"/>
            <a:ext cx="12093724" cy="6864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884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11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050"/>
            <a:ext cx="12191999" cy="687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652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5430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4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</a:t>
            </a:r>
            <a:r>
              <a:rPr lang="en-GB" sz="4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gifts of the Holy Spirit </a:t>
            </a:r>
            <a:r>
              <a:rPr lang="en-GB" sz="4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did Jesus use? </a:t>
            </a:r>
          </a:p>
          <a:p>
            <a:pPr marL="342900" lvl="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4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Contrast this with </a:t>
            </a:r>
            <a:r>
              <a:rPr lang="en-GB" sz="4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you would have done </a:t>
            </a:r>
            <a:r>
              <a:rPr lang="en-GB" sz="4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it?</a:t>
            </a:r>
            <a:endParaRPr lang="en-GB" sz="4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4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</a:t>
            </a:r>
            <a:r>
              <a:rPr lang="en-GB" sz="4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do </a:t>
            </a:r>
            <a:r>
              <a:rPr lang="en-GB" sz="4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anything differently after today?</a:t>
            </a:r>
            <a:endParaRPr lang="en-GB" sz="4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4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might the </a:t>
            </a:r>
            <a:r>
              <a:rPr lang="en-GB" sz="4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 different reactions that these miracles </a:t>
            </a:r>
            <a:r>
              <a:rPr lang="en-GB" sz="4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affect </a:t>
            </a:r>
            <a:r>
              <a:rPr lang="en-GB" sz="4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in your practice of the spiritual </a:t>
            </a:r>
            <a:r>
              <a:rPr lang="en-GB" sz="4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gifts?</a:t>
            </a:r>
            <a:endParaRPr lang="en-GB" sz="4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012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47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Bugg</dc:creator>
  <cp:lastModifiedBy>Graham</cp:lastModifiedBy>
  <cp:revision>22</cp:revision>
  <dcterms:created xsi:type="dcterms:W3CDTF">2015-01-10T18:39:12Z</dcterms:created>
  <dcterms:modified xsi:type="dcterms:W3CDTF">2015-03-01T21:50:31Z</dcterms:modified>
</cp:coreProperties>
</file>