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9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6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9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4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9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8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2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5305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10</cp:revision>
  <dcterms:created xsi:type="dcterms:W3CDTF">2015-01-17T11:20:46Z</dcterms:created>
  <dcterms:modified xsi:type="dcterms:W3CDTF">2015-01-18T15:20:56Z</dcterms:modified>
</cp:coreProperties>
</file>